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843" r:id="rId2"/>
    <p:sldId id="1802" r:id="rId3"/>
    <p:sldId id="258" r:id="rId4"/>
    <p:sldId id="1844" r:id="rId5"/>
    <p:sldId id="1845" r:id="rId6"/>
    <p:sldId id="1846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55DB6-7B0E-40B2-9D93-DA572C3852EA}" type="datetimeFigureOut">
              <a:rPr lang="pl-PL" smtClean="0"/>
              <a:t>2021-07-15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4736A-BDB6-41FA-B7B0-2F39E27CA5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196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7/15/2021 7:03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59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2069C-62FE-244A-A0CF-0A155077DD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94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81C0D9-F5AA-49D6-8563-215C62FBD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7B8F524-42C1-42A9-8B43-EF63DB237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4E0A65-36D3-4A66-9278-F5748E213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DC5A-3C7F-479D-947D-F35EDCD2C1C6}" type="datetimeFigureOut">
              <a:rPr lang="pl-PL" smtClean="0"/>
              <a:t>2021-07-15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4A6187-DA1D-4943-A462-B850687F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95C0EF-CB1C-4A29-94C8-64BFF039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0BE1-0A90-4BF1-9D18-04B7D183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145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A86475-7352-44A4-A6BE-C7DA9E56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BDA4F5C-D8E6-4783-A8E6-882312FF3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5EC7B37-0503-4374-8938-643288795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DC5A-3C7F-479D-947D-F35EDCD2C1C6}" type="datetimeFigureOut">
              <a:rPr lang="pl-PL" smtClean="0"/>
              <a:t>2021-07-15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2BFF6A-964E-4A2A-B14E-74F750A0E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5A523C-25EB-474F-A7DC-F30E71C6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0BE1-0A90-4BF1-9D18-04B7D183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0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03D3803-9C27-47DB-9072-52364B8D13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71CF883-DD00-4F33-8602-92473CC6C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A5A7E2-92F1-45D4-B4DB-2F69033D9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DC5A-3C7F-479D-947D-F35EDCD2C1C6}" type="datetimeFigureOut">
              <a:rPr lang="pl-PL" smtClean="0"/>
              <a:t>2021-07-15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A93558-0D99-4285-8D49-CDBD345C5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F6CB98-42B6-476C-B038-7F956B82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0BE1-0A90-4BF1-9D18-04B7D183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5517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9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536580"/>
            <a:ext cx="4572000" cy="997196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240" spc="-46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4572000" cy="276999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E14D09-D2A9-408A-A95C-0F5E492AD3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8385" y="0"/>
            <a:ext cx="5289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92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640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424D0F-12B7-4DFB-A0AD-3AB6C074E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052CD0-0231-4C26-BCDB-BC4A07688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8F0B15-71C4-44E6-8257-D0CBAE56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DC5A-3C7F-479D-947D-F35EDCD2C1C6}" type="datetimeFigureOut">
              <a:rPr lang="pl-PL" smtClean="0"/>
              <a:t>2021-07-15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2355B3E-9F20-4281-AE73-420DF7A18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9899115-134B-4CAF-9CFA-6DF6BA31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0BE1-0A90-4BF1-9D18-04B7D183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357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A58B18-217A-4572-9937-2D7A7F38F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7F9A879-B527-4FAD-922A-E9B2C4E9C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4178B2-4D0D-427E-BBDA-0754AD1F7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DC5A-3C7F-479D-947D-F35EDCD2C1C6}" type="datetimeFigureOut">
              <a:rPr lang="pl-PL" smtClean="0"/>
              <a:t>2021-07-15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ADB5CE-B616-4C0E-8582-5B0810A2C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DCD71E-3DDB-4203-9A2E-BFA5A6290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0BE1-0A90-4BF1-9D18-04B7D183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663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14778A-FCAD-48B9-9BD0-EC695C6C3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A9C190-7218-424D-A01C-C34B680D7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53834B4-EA78-41FF-AB45-DC0774ADB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286818D-E7E6-4804-9028-EB9A7165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DC5A-3C7F-479D-947D-F35EDCD2C1C6}" type="datetimeFigureOut">
              <a:rPr lang="pl-PL" smtClean="0"/>
              <a:t>2021-07-15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C929ED0-E538-44F2-9CEF-6D1EDBA64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DAC801-6EB4-434B-83DE-826AF557B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0BE1-0A90-4BF1-9D18-04B7D183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84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20F66B-FDC0-41C4-8F78-EE515FCD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88BFAF2-2C6D-4516-A36A-9C1DB3D57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4A01B0A-A283-468E-87A9-733DBDD3C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20928D9-72E8-4672-83AD-FFAA32ED0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CEE4DF9-99CC-4372-BEDC-C32322879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CB9B3D5-7E4F-4C6F-A509-C733581F7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DC5A-3C7F-479D-947D-F35EDCD2C1C6}" type="datetimeFigureOut">
              <a:rPr lang="pl-PL" smtClean="0"/>
              <a:t>2021-07-15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7B64965-BBD0-47E5-BC6F-508363FC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D1CE4FB-80B3-4968-A355-8B80D557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0BE1-0A90-4BF1-9D18-04B7D183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472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ED3A19-3466-4C78-8E9B-CBF32BB1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EEA6D7E-705C-4187-9CB9-0ABB6CFD5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DC5A-3C7F-479D-947D-F35EDCD2C1C6}" type="datetimeFigureOut">
              <a:rPr lang="pl-PL" smtClean="0"/>
              <a:t>2021-07-15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27A9629-B605-4D44-B2D2-A38ACFD6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9C64AD6-3BEB-4307-8362-2830F18A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0BE1-0A90-4BF1-9D18-04B7D183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810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1E56D56-7985-4B06-AD51-2C787867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DC5A-3C7F-479D-947D-F35EDCD2C1C6}" type="datetimeFigureOut">
              <a:rPr lang="pl-PL" smtClean="0"/>
              <a:t>2021-07-15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2FB0502-08E0-4328-97E5-356810B98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49BBFFC-AF17-4CD0-9868-063313E0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0BE1-0A90-4BF1-9D18-04B7D183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56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92CA9C-6AE3-4458-A961-D5BD66209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9D51EE-C096-4705-832E-643D238F2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61A26D0-8905-46FD-8AFD-3FE3B2EEF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189D563-46EB-4BCD-8507-76954838E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DC5A-3C7F-479D-947D-F35EDCD2C1C6}" type="datetimeFigureOut">
              <a:rPr lang="pl-PL" smtClean="0"/>
              <a:t>2021-07-15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DD2AF7D-4E2F-43B2-872B-D63516259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772C26-6BE9-4036-A99F-D1BC2091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0BE1-0A90-4BF1-9D18-04B7D183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71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7E5480-CD13-4948-9E87-548CED82C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2B24AD0-3D4D-4590-AC08-20C60F5568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80E0791-0F3B-48B9-A94A-1C3E20666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BCB9C3D-6CAD-4562-BF42-E0BBDAEAE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DC5A-3C7F-479D-947D-F35EDCD2C1C6}" type="datetimeFigureOut">
              <a:rPr lang="pl-PL" smtClean="0"/>
              <a:t>2021-07-15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FCD6F1-37CA-403B-9BDC-5CFFAB945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580D622-AF3E-43A9-B4F3-B350DA39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0BE1-0A90-4BF1-9D18-04B7D183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528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70F7A20-82DD-49AD-8121-C603EF48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3FCB685-15A0-45D1-A299-04829BD29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0B5953-17B8-43EC-B401-99809878C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CDC5A-3C7F-479D-947D-F35EDCD2C1C6}" type="datetimeFigureOut">
              <a:rPr lang="pl-PL" smtClean="0"/>
              <a:t>2021-07-15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F4B24E-E1CC-4339-AA13-87B3B7E11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8984C4-8947-4FE7-AF0B-6C9407476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0BE1-0A90-4BF1-9D18-04B7D1831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53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6EAF0EFC-41DF-4D9E-9194-C4A2582E10C0}"/>
              </a:ext>
            </a:extLst>
          </p:cNvPr>
          <p:cNvSpPr txBox="1">
            <a:spLocks/>
          </p:cNvSpPr>
          <p:nvPr/>
        </p:nvSpPr>
        <p:spPr>
          <a:xfrm>
            <a:off x="584200" y="2439319"/>
            <a:ext cx="4572000" cy="748943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noAutofit/>
          </a:bodyPr>
          <a:lstStyle>
            <a:lvl1pPr algn="l" defTabSz="69955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-38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defTabSz="839321">
              <a:spcAft>
                <a:spcPts val="588"/>
              </a:spcAft>
            </a:pPr>
            <a:r>
              <a:rPr lang="pl-PL" sz="2000" spc="-46" dirty="0">
                <a:gradFill>
                  <a:gsLst>
                    <a:gs pos="91000">
                      <a:srgbClr val="1A1A1A"/>
                    </a:gs>
                    <a:gs pos="0">
                      <a:srgbClr val="1A1A1A"/>
                    </a:gs>
                  </a:gsLst>
                  <a:lin ang="5400000" scaled="0"/>
                </a:gradFill>
                <a:latin typeface="Segoe UI Semibold"/>
              </a:rPr>
              <a:t>Instalacja i konfiguracja MDOS SC, obsługa aplikacji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1D1EE33-B249-4840-8E6C-995B5A03C5ED}"/>
              </a:ext>
            </a:extLst>
          </p:cNvPr>
          <p:cNvSpPr txBox="1"/>
          <p:nvPr/>
        </p:nvSpPr>
        <p:spPr>
          <a:xfrm>
            <a:off x="80920" y="6149947"/>
            <a:ext cx="3631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Prowadzący: Tomasz Laskowski</a:t>
            </a:r>
            <a:br>
              <a:rPr lang="pl-PL" dirty="0"/>
            </a:br>
            <a:r>
              <a:rPr lang="pl-PL" dirty="0"/>
              <a:t>e-mail: tom@KomputeryMarkowe.pl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37F2CF0-0CF5-406E-8B02-6C0B94D0E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35" y="6259549"/>
            <a:ext cx="1067813" cy="42712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5C28F01-66B6-4035-84A5-F8605AD7B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6259548"/>
            <a:ext cx="666732" cy="4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7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716159" y="749332"/>
            <a:ext cx="5540728" cy="5359336"/>
          </a:xfrm>
        </p:spPr>
        <p:txBody>
          <a:bodyPr>
            <a:normAutofit/>
          </a:bodyPr>
          <a:lstStyle/>
          <a:p>
            <a:pPr>
              <a:spcAft>
                <a:spcPts val="720"/>
              </a:spcAft>
              <a:defRPr/>
            </a:pPr>
            <a:r>
              <a:rPr lang="pl-PL" sz="2000" kern="0" spc="-120" dirty="0">
                <a:cs typeface="Segoe UI" panose="020B0502040204020203" pitchFamily="34" charset="0"/>
              </a:rPr>
              <a:t>Informacje zawarte w tej prezentacji są poufnymi informacjami firmy Microsoft. Dlatego przypominamy, że nie możesz udostępniać tych informacji nikomu spoza Twojej organizacji i tylko tym osobom w Twojej organizacji, które mają uzasadnioną potrzebę wiedzy.</a:t>
            </a:r>
            <a:endParaRPr lang="en-US" sz="2000" kern="0" spc="-120" dirty="0">
              <a:solidFill>
                <a:schemeClr val="tx1"/>
              </a:solidFill>
              <a:cs typeface="Segoe UI" panose="020B0502040204020203" pitchFamily="34" charset="0"/>
            </a:endParaRPr>
          </a:p>
          <a:p>
            <a:pPr>
              <a:spcAft>
                <a:spcPts val="720"/>
              </a:spcAft>
              <a:defRPr/>
            </a:pPr>
            <a:r>
              <a:rPr lang="pl-PL" sz="2000" kern="0" spc="-120" dirty="0">
                <a:cs typeface="Segoe UI" panose="020B0502040204020203" pitchFamily="34" charset="0"/>
              </a:rPr>
              <a:t>Te informacje mogą ulec zmianie i nie powinny być interpretowane jako oferta lub zobowiązanie ze strony firmy Microsoft.</a:t>
            </a:r>
            <a:r>
              <a:rPr lang="en-US" sz="2000" kern="0" spc="-120" dirty="0">
                <a:solidFill>
                  <a:schemeClr val="tx1"/>
                </a:solidFill>
                <a:cs typeface="Segoe UI" panose="020B0502040204020203" pitchFamily="34" charset="0"/>
              </a:rPr>
              <a:t> </a:t>
            </a:r>
          </a:p>
          <a:p>
            <a:pPr>
              <a:spcAft>
                <a:spcPts val="720"/>
              </a:spcAft>
              <a:defRPr/>
            </a:pPr>
            <a:r>
              <a:rPr lang="pl-PL" sz="2000" dirty="0"/>
              <a:t>Prosimy nie zamieszczać fragmentów lub całości przedstawionych treści w portalach społecznościowych oraz forach dyskusyjnych.</a:t>
            </a:r>
          </a:p>
          <a:p>
            <a:pPr>
              <a:spcAft>
                <a:spcPts val="720"/>
              </a:spcAft>
              <a:defRPr/>
            </a:pPr>
            <a:r>
              <a:rPr lang="pl-PL" sz="2000" dirty="0"/>
              <a:t>Prezentowane opracowanie jest chronione prawem autorskim, rozpowszechnianie bez zgody autorów jest zabronione. </a:t>
            </a:r>
          </a:p>
          <a:p>
            <a:pPr>
              <a:spcAft>
                <a:spcPts val="720"/>
              </a:spcAft>
              <a:defRPr/>
            </a:pPr>
            <a:r>
              <a:rPr lang="pl-PL" sz="2000" kern="0" spc="-120" dirty="0">
                <a:solidFill>
                  <a:schemeClr val="tx1"/>
                </a:solidFill>
                <a:cs typeface="Segoe UI" panose="020B0502040204020203" pitchFamily="34" charset="0"/>
              </a:rPr>
              <a:t>Dziękujemy.</a:t>
            </a:r>
            <a:endParaRPr lang="en-US" sz="2000" kern="0" spc="-120" dirty="0">
              <a:solidFill>
                <a:schemeClr val="tx1"/>
              </a:solidFill>
              <a:cs typeface="Segoe UI" panose="020B0502040204020203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108733" y="3903565"/>
            <a:ext cx="3945004" cy="1242492"/>
            <a:chOff x="401356" y="2442428"/>
            <a:chExt cx="4667206" cy="1421004"/>
          </a:xfrm>
        </p:grpSpPr>
        <p:grpSp>
          <p:nvGrpSpPr>
            <p:cNvPr id="5" name="Group 4"/>
            <p:cNvGrpSpPr/>
            <p:nvPr/>
          </p:nvGrpSpPr>
          <p:grpSpPr>
            <a:xfrm>
              <a:off x="401356" y="2527661"/>
              <a:ext cx="1335770" cy="1335771"/>
              <a:chOff x="5444097" y="1647534"/>
              <a:chExt cx="1696987" cy="1696987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5444097" y="1647534"/>
                <a:ext cx="1696987" cy="1696987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223736" tIns="149156" rIns="223736" bIns="149156" rtlCol="0" anchor="t" anchorCtr="0"/>
              <a:lstStyle/>
              <a:p>
                <a:pPr algn="ctr" defTabSz="744539">
                  <a:defRPr/>
                </a:pPr>
                <a:endParaRPr lang="en-US" sz="3000" kern="0">
                  <a:solidFill>
                    <a:srgbClr val="505151"/>
                  </a:solidFill>
                  <a:latin typeface="Segoe UI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655105" y="1858542"/>
                <a:ext cx="1274971" cy="127497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223736" tIns="149156" rIns="223736" bIns="149156" rtlCol="0" anchor="t" anchorCtr="0"/>
              <a:lstStyle/>
              <a:p>
                <a:pPr algn="ctr" defTabSz="744539">
                  <a:defRPr/>
                </a:pPr>
                <a:endParaRPr lang="en-US" sz="3000" kern="0">
                  <a:solidFill>
                    <a:srgbClr val="505151"/>
                  </a:solidFill>
                  <a:latin typeface="Segoe UI"/>
                </a:endParaRPr>
              </a:p>
            </p:txBody>
          </p:sp>
        </p:grpSp>
        <p:sp>
          <p:nvSpPr>
            <p:cNvPr id="6" name="Freeform 38"/>
            <p:cNvSpPr>
              <a:spLocks noChangeAspect="1"/>
            </p:cNvSpPr>
            <p:nvPr/>
          </p:nvSpPr>
          <p:spPr bwMode="auto">
            <a:xfrm>
              <a:off x="757713" y="2960248"/>
              <a:ext cx="623056" cy="470596"/>
            </a:xfrm>
            <a:custGeom>
              <a:avLst/>
              <a:gdLst>
                <a:gd name="T0" fmla="*/ 544 w 1126"/>
                <a:gd name="T1" fmla="*/ 300 h 849"/>
                <a:gd name="T2" fmla="*/ 674 w 1126"/>
                <a:gd name="T3" fmla="*/ 61 h 849"/>
                <a:gd name="T4" fmla="*/ 710 w 1126"/>
                <a:gd name="T5" fmla="*/ 53 h 849"/>
                <a:gd name="T6" fmla="*/ 744 w 1126"/>
                <a:gd name="T7" fmla="*/ 29 h 849"/>
                <a:gd name="T8" fmla="*/ 759 w 1126"/>
                <a:gd name="T9" fmla="*/ 50 h 849"/>
                <a:gd name="T10" fmla="*/ 748 w 1126"/>
                <a:gd name="T11" fmla="*/ 88 h 849"/>
                <a:gd name="T12" fmla="*/ 985 w 1126"/>
                <a:gd name="T13" fmla="*/ 288 h 849"/>
                <a:gd name="T14" fmla="*/ 1003 w 1126"/>
                <a:gd name="T15" fmla="*/ 308 h 849"/>
                <a:gd name="T16" fmla="*/ 1121 w 1126"/>
                <a:gd name="T17" fmla="*/ 303 h 849"/>
                <a:gd name="T18" fmla="*/ 1023 w 1126"/>
                <a:gd name="T19" fmla="*/ 361 h 849"/>
                <a:gd name="T20" fmla="*/ 1022 w 1126"/>
                <a:gd name="T21" fmla="*/ 370 h 849"/>
                <a:gd name="T22" fmla="*/ 1126 w 1126"/>
                <a:gd name="T23" fmla="*/ 377 h 849"/>
                <a:gd name="T24" fmla="*/ 994 w 1126"/>
                <a:gd name="T25" fmla="*/ 429 h 849"/>
                <a:gd name="T26" fmla="*/ 773 w 1126"/>
                <a:gd name="T27" fmla="*/ 711 h 849"/>
                <a:gd name="T28" fmla="*/ 0 w 1126"/>
                <a:gd name="T29" fmla="*/ 579 h 849"/>
                <a:gd name="T30" fmla="*/ 416 w 1126"/>
                <a:gd name="T31" fmla="*/ 563 h 849"/>
                <a:gd name="T32" fmla="*/ 377 w 1126"/>
                <a:gd name="T33" fmla="*/ 466 h 849"/>
                <a:gd name="T34" fmla="*/ 251 w 1126"/>
                <a:gd name="T35" fmla="*/ 410 h 849"/>
                <a:gd name="T36" fmla="*/ 256 w 1126"/>
                <a:gd name="T37" fmla="*/ 384 h 849"/>
                <a:gd name="T38" fmla="*/ 316 w 1126"/>
                <a:gd name="T39" fmla="*/ 366 h 849"/>
                <a:gd name="T40" fmla="*/ 198 w 1126"/>
                <a:gd name="T41" fmla="*/ 268 h 849"/>
                <a:gd name="T42" fmla="*/ 208 w 1126"/>
                <a:gd name="T43" fmla="*/ 249 h 849"/>
                <a:gd name="T44" fmla="*/ 259 w 1126"/>
                <a:gd name="T45" fmla="*/ 243 h 849"/>
                <a:gd name="T46" fmla="*/ 170 w 1126"/>
                <a:gd name="T47" fmla="*/ 132 h 849"/>
                <a:gd name="T48" fmla="*/ 200 w 1126"/>
                <a:gd name="T49" fmla="*/ 113 h 849"/>
                <a:gd name="T50" fmla="*/ 544 w 1126"/>
                <a:gd name="T51" fmla="*/ 30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6" h="849">
                  <a:moveTo>
                    <a:pt x="544" y="300"/>
                  </a:moveTo>
                  <a:cubicBezTo>
                    <a:pt x="580" y="187"/>
                    <a:pt x="624" y="114"/>
                    <a:pt x="674" y="61"/>
                  </a:cubicBezTo>
                  <a:cubicBezTo>
                    <a:pt x="712" y="22"/>
                    <a:pt x="732" y="9"/>
                    <a:pt x="710" y="53"/>
                  </a:cubicBezTo>
                  <a:cubicBezTo>
                    <a:pt x="719" y="45"/>
                    <a:pt x="733" y="34"/>
                    <a:pt x="744" y="29"/>
                  </a:cubicBezTo>
                  <a:cubicBezTo>
                    <a:pt x="806" y="0"/>
                    <a:pt x="801" y="24"/>
                    <a:pt x="759" y="50"/>
                  </a:cubicBezTo>
                  <a:cubicBezTo>
                    <a:pt x="874" y="9"/>
                    <a:pt x="870" y="61"/>
                    <a:pt x="748" y="88"/>
                  </a:cubicBezTo>
                  <a:cubicBezTo>
                    <a:pt x="848" y="90"/>
                    <a:pt x="954" y="153"/>
                    <a:pt x="985" y="288"/>
                  </a:cubicBezTo>
                  <a:cubicBezTo>
                    <a:pt x="989" y="307"/>
                    <a:pt x="984" y="305"/>
                    <a:pt x="1003" y="308"/>
                  </a:cubicBezTo>
                  <a:cubicBezTo>
                    <a:pt x="1044" y="316"/>
                    <a:pt x="1083" y="315"/>
                    <a:pt x="1121" y="303"/>
                  </a:cubicBezTo>
                  <a:cubicBezTo>
                    <a:pt x="1117" y="331"/>
                    <a:pt x="1080" y="349"/>
                    <a:pt x="1023" y="361"/>
                  </a:cubicBezTo>
                  <a:cubicBezTo>
                    <a:pt x="1001" y="366"/>
                    <a:pt x="997" y="364"/>
                    <a:pt x="1022" y="370"/>
                  </a:cubicBezTo>
                  <a:cubicBezTo>
                    <a:pt x="1054" y="377"/>
                    <a:pt x="1089" y="379"/>
                    <a:pt x="1126" y="377"/>
                  </a:cubicBezTo>
                  <a:cubicBezTo>
                    <a:pt x="1097" y="411"/>
                    <a:pt x="1051" y="428"/>
                    <a:pt x="994" y="429"/>
                  </a:cubicBezTo>
                  <a:cubicBezTo>
                    <a:pt x="958" y="559"/>
                    <a:pt x="877" y="653"/>
                    <a:pt x="773" y="711"/>
                  </a:cubicBezTo>
                  <a:cubicBezTo>
                    <a:pt x="530" y="849"/>
                    <a:pt x="177" y="829"/>
                    <a:pt x="0" y="579"/>
                  </a:cubicBezTo>
                  <a:cubicBezTo>
                    <a:pt x="116" y="670"/>
                    <a:pt x="288" y="690"/>
                    <a:pt x="416" y="563"/>
                  </a:cubicBezTo>
                  <a:cubicBezTo>
                    <a:pt x="332" y="563"/>
                    <a:pt x="311" y="500"/>
                    <a:pt x="377" y="466"/>
                  </a:cubicBezTo>
                  <a:cubicBezTo>
                    <a:pt x="314" y="465"/>
                    <a:pt x="274" y="446"/>
                    <a:pt x="251" y="410"/>
                  </a:cubicBezTo>
                  <a:cubicBezTo>
                    <a:pt x="242" y="396"/>
                    <a:pt x="242" y="395"/>
                    <a:pt x="256" y="384"/>
                  </a:cubicBezTo>
                  <a:cubicBezTo>
                    <a:pt x="272" y="373"/>
                    <a:pt x="294" y="368"/>
                    <a:pt x="316" y="366"/>
                  </a:cubicBezTo>
                  <a:cubicBezTo>
                    <a:pt x="251" y="347"/>
                    <a:pt x="212" y="313"/>
                    <a:pt x="198" y="268"/>
                  </a:cubicBezTo>
                  <a:cubicBezTo>
                    <a:pt x="193" y="252"/>
                    <a:pt x="192" y="253"/>
                    <a:pt x="208" y="249"/>
                  </a:cubicBezTo>
                  <a:cubicBezTo>
                    <a:pt x="223" y="246"/>
                    <a:pt x="242" y="243"/>
                    <a:pt x="259" y="243"/>
                  </a:cubicBezTo>
                  <a:cubicBezTo>
                    <a:pt x="208" y="212"/>
                    <a:pt x="178" y="174"/>
                    <a:pt x="170" y="132"/>
                  </a:cubicBezTo>
                  <a:cubicBezTo>
                    <a:pt x="163" y="92"/>
                    <a:pt x="170" y="102"/>
                    <a:pt x="200" y="113"/>
                  </a:cubicBezTo>
                  <a:cubicBezTo>
                    <a:pt x="333" y="164"/>
                    <a:pt x="465" y="219"/>
                    <a:pt x="544" y="300"/>
                  </a:cubicBezTo>
                  <a:close/>
                </a:path>
              </a:pathLst>
            </a:custGeom>
            <a:solidFill>
              <a:srgbClr val="F3F3F4">
                <a:lumMod val="10000"/>
              </a:srgbClr>
            </a:solidFill>
            <a:ln>
              <a:noFill/>
            </a:ln>
          </p:spPr>
          <p:txBody>
            <a:bodyPr vert="horz" wrap="square" lIns="149156" tIns="74578" rIns="149156" bIns="74578" numCol="1" anchor="t" anchorCtr="0" compatLnSpc="1">
              <a:prstTxWarp prst="textNoShape">
                <a:avLst/>
              </a:prstTxWarp>
            </a:bodyPr>
            <a:lstStyle/>
            <a:p>
              <a:pPr defTabSz="744539">
                <a:defRPr/>
              </a:pPr>
              <a:endParaRPr lang="en-US" sz="3000" kern="0">
                <a:solidFill>
                  <a:srgbClr val="979796"/>
                </a:solidFill>
                <a:latin typeface="Segoe UI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034683" y="2527661"/>
              <a:ext cx="1335770" cy="1335771"/>
              <a:chOff x="5444097" y="1647534"/>
              <a:chExt cx="1696987" cy="1696987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5444097" y="1647534"/>
                <a:ext cx="1696987" cy="1696987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223736" tIns="149156" rIns="223736" bIns="149156" rtlCol="0" anchor="t" anchorCtr="0"/>
              <a:lstStyle/>
              <a:p>
                <a:pPr algn="ctr" defTabSz="744539">
                  <a:defRPr/>
                </a:pPr>
                <a:endParaRPr lang="en-US" sz="3000" kern="0">
                  <a:solidFill>
                    <a:srgbClr val="505151"/>
                  </a:solidFill>
                  <a:latin typeface="Segoe UI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655105" y="1858542"/>
                <a:ext cx="1274971" cy="127497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223736" tIns="149156" rIns="223736" bIns="149156" rtlCol="0" anchor="t" anchorCtr="0"/>
              <a:lstStyle/>
              <a:p>
                <a:pPr algn="ctr" defTabSz="744539">
                  <a:defRPr/>
                </a:pPr>
                <a:endParaRPr lang="en-US" sz="3000" kern="0">
                  <a:solidFill>
                    <a:srgbClr val="505151"/>
                  </a:solidFill>
                  <a:latin typeface="Segoe UI"/>
                </a:endParaRPr>
              </a:p>
            </p:txBody>
          </p:sp>
        </p:grpSp>
        <p:sp>
          <p:nvSpPr>
            <p:cNvPr id="14" name="Freeform 519"/>
            <p:cNvSpPr>
              <a:spLocks noChangeAspect="1" noEditPoints="1"/>
            </p:cNvSpPr>
            <p:nvPr/>
          </p:nvSpPr>
          <p:spPr bwMode="auto">
            <a:xfrm>
              <a:off x="2392079" y="2970246"/>
              <a:ext cx="620980" cy="450603"/>
            </a:xfrm>
            <a:custGeom>
              <a:avLst/>
              <a:gdLst>
                <a:gd name="T0" fmla="*/ 235 w 400"/>
                <a:gd name="T1" fmla="*/ 72 h 290"/>
                <a:gd name="T2" fmla="*/ 310 w 400"/>
                <a:gd name="T3" fmla="*/ 115 h 290"/>
                <a:gd name="T4" fmla="*/ 400 w 400"/>
                <a:gd name="T5" fmla="*/ 115 h 290"/>
                <a:gd name="T6" fmla="*/ 400 w 400"/>
                <a:gd name="T7" fmla="*/ 67 h 290"/>
                <a:gd name="T8" fmla="*/ 368 w 400"/>
                <a:gd name="T9" fmla="*/ 34 h 290"/>
                <a:gd name="T10" fmla="*/ 33 w 400"/>
                <a:gd name="T11" fmla="*/ 34 h 290"/>
                <a:gd name="T12" fmla="*/ 0 w 400"/>
                <a:gd name="T13" fmla="*/ 67 h 290"/>
                <a:gd name="T14" fmla="*/ 0 w 400"/>
                <a:gd name="T15" fmla="*/ 115 h 290"/>
                <a:gd name="T16" fmla="*/ 161 w 400"/>
                <a:gd name="T17" fmla="*/ 115 h 290"/>
                <a:gd name="T18" fmla="*/ 235 w 400"/>
                <a:gd name="T19" fmla="*/ 72 h 290"/>
                <a:gd name="T20" fmla="*/ 84 w 400"/>
                <a:gd name="T21" fmla="*/ 18 h 290"/>
                <a:gd name="T22" fmla="*/ 54 w 400"/>
                <a:gd name="T23" fmla="*/ 18 h 290"/>
                <a:gd name="T24" fmla="*/ 51 w 400"/>
                <a:gd name="T25" fmla="*/ 29 h 290"/>
                <a:gd name="T26" fmla="*/ 87 w 400"/>
                <a:gd name="T27" fmla="*/ 29 h 290"/>
                <a:gd name="T28" fmla="*/ 84 w 400"/>
                <a:gd name="T29" fmla="*/ 18 h 290"/>
                <a:gd name="T30" fmla="*/ 353 w 400"/>
                <a:gd name="T31" fmla="*/ 12 h 290"/>
                <a:gd name="T32" fmla="*/ 313 w 400"/>
                <a:gd name="T33" fmla="*/ 12 h 290"/>
                <a:gd name="T34" fmla="*/ 306 w 400"/>
                <a:gd name="T35" fmla="*/ 29 h 290"/>
                <a:gd name="T36" fmla="*/ 359 w 400"/>
                <a:gd name="T37" fmla="*/ 29 h 290"/>
                <a:gd name="T38" fmla="*/ 353 w 400"/>
                <a:gd name="T39" fmla="*/ 12 h 290"/>
                <a:gd name="T40" fmla="*/ 217 w 400"/>
                <a:gd name="T41" fmla="*/ 23 h 290"/>
                <a:gd name="T42" fmla="*/ 183 w 400"/>
                <a:gd name="T43" fmla="*/ 23 h 290"/>
                <a:gd name="T44" fmla="*/ 183 w 400"/>
                <a:gd name="T45" fmla="*/ 7 h 290"/>
                <a:gd name="T46" fmla="*/ 217 w 400"/>
                <a:gd name="T47" fmla="*/ 7 h 290"/>
                <a:gd name="T48" fmla="*/ 217 w 400"/>
                <a:gd name="T49" fmla="*/ 23 h 290"/>
                <a:gd name="T50" fmla="*/ 248 w 400"/>
                <a:gd name="T51" fmla="*/ 0 h 290"/>
                <a:gd name="T52" fmla="*/ 152 w 400"/>
                <a:gd name="T53" fmla="*/ 0 h 290"/>
                <a:gd name="T54" fmla="*/ 132 w 400"/>
                <a:gd name="T55" fmla="*/ 29 h 290"/>
                <a:gd name="T56" fmla="*/ 266 w 400"/>
                <a:gd name="T57" fmla="*/ 29 h 290"/>
                <a:gd name="T58" fmla="*/ 248 w 400"/>
                <a:gd name="T59" fmla="*/ 0 h 290"/>
                <a:gd name="T60" fmla="*/ 315 w 400"/>
                <a:gd name="T61" fmla="*/ 124 h 290"/>
                <a:gd name="T62" fmla="*/ 323 w 400"/>
                <a:gd name="T63" fmla="*/ 160 h 290"/>
                <a:gd name="T64" fmla="*/ 235 w 400"/>
                <a:gd name="T65" fmla="*/ 248 h 290"/>
                <a:gd name="T66" fmla="*/ 148 w 400"/>
                <a:gd name="T67" fmla="*/ 160 h 290"/>
                <a:gd name="T68" fmla="*/ 156 w 400"/>
                <a:gd name="T69" fmla="*/ 124 h 290"/>
                <a:gd name="T70" fmla="*/ 0 w 400"/>
                <a:gd name="T71" fmla="*/ 124 h 290"/>
                <a:gd name="T72" fmla="*/ 0 w 400"/>
                <a:gd name="T73" fmla="*/ 257 h 290"/>
                <a:gd name="T74" fmla="*/ 33 w 400"/>
                <a:gd name="T75" fmla="*/ 290 h 290"/>
                <a:gd name="T76" fmla="*/ 368 w 400"/>
                <a:gd name="T77" fmla="*/ 290 h 290"/>
                <a:gd name="T78" fmla="*/ 400 w 400"/>
                <a:gd name="T79" fmla="*/ 257 h 290"/>
                <a:gd name="T80" fmla="*/ 400 w 400"/>
                <a:gd name="T81" fmla="*/ 124 h 290"/>
                <a:gd name="T82" fmla="*/ 315 w 400"/>
                <a:gd name="T83" fmla="*/ 124 h 290"/>
                <a:gd name="T84" fmla="*/ 283 w 400"/>
                <a:gd name="T85" fmla="*/ 131 h 290"/>
                <a:gd name="T86" fmla="*/ 278 w 400"/>
                <a:gd name="T87" fmla="*/ 124 h 290"/>
                <a:gd name="T88" fmla="*/ 235 w 400"/>
                <a:gd name="T89" fmla="*/ 104 h 290"/>
                <a:gd name="T90" fmla="*/ 193 w 400"/>
                <a:gd name="T91" fmla="*/ 124 h 290"/>
                <a:gd name="T92" fmla="*/ 188 w 400"/>
                <a:gd name="T93" fmla="*/ 131 h 290"/>
                <a:gd name="T94" fmla="*/ 180 w 400"/>
                <a:gd name="T95" fmla="*/ 160 h 290"/>
                <a:gd name="T96" fmla="*/ 235 w 400"/>
                <a:gd name="T97" fmla="*/ 217 h 290"/>
                <a:gd name="T98" fmla="*/ 291 w 400"/>
                <a:gd name="T99" fmla="*/ 160 h 290"/>
                <a:gd name="T100" fmla="*/ 283 w 400"/>
                <a:gd name="T101" fmla="*/ 13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0" h="290">
                  <a:moveTo>
                    <a:pt x="235" y="72"/>
                  </a:moveTo>
                  <a:cubicBezTo>
                    <a:pt x="267" y="72"/>
                    <a:pt x="295" y="89"/>
                    <a:pt x="310" y="115"/>
                  </a:cubicBezTo>
                  <a:cubicBezTo>
                    <a:pt x="400" y="115"/>
                    <a:pt x="400" y="115"/>
                    <a:pt x="400" y="115"/>
                  </a:cubicBezTo>
                  <a:cubicBezTo>
                    <a:pt x="400" y="67"/>
                    <a:pt x="400" y="67"/>
                    <a:pt x="400" y="67"/>
                  </a:cubicBezTo>
                  <a:cubicBezTo>
                    <a:pt x="400" y="48"/>
                    <a:pt x="386" y="34"/>
                    <a:pt x="368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8"/>
                    <a:pt x="0" y="6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76" y="89"/>
                    <a:pt x="204" y="72"/>
                    <a:pt x="235" y="72"/>
                  </a:cubicBezTo>
                  <a:moveTo>
                    <a:pt x="84" y="18"/>
                  </a:moveTo>
                  <a:cubicBezTo>
                    <a:pt x="54" y="18"/>
                    <a:pt x="54" y="18"/>
                    <a:pt x="54" y="18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87" y="29"/>
                    <a:pt x="87" y="29"/>
                    <a:pt x="87" y="29"/>
                  </a:cubicBezTo>
                  <a:lnTo>
                    <a:pt x="84" y="18"/>
                  </a:lnTo>
                  <a:close/>
                  <a:moveTo>
                    <a:pt x="353" y="12"/>
                  </a:moveTo>
                  <a:cubicBezTo>
                    <a:pt x="313" y="12"/>
                    <a:pt x="313" y="12"/>
                    <a:pt x="313" y="12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359" y="29"/>
                    <a:pt x="359" y="29"/>
                    <a:pt x="359" y="29"/>
                  </a:cubicBezTo>
                  <a:lnTo>
                    <a:pt x="353" y="12"/>
                  </a:lnTo>
                  <a:close/>
                  <a:moveTo>
                    <a:pt x="217" y="23"/>
                  </a:moveTo>
                  <a:cubicBezTo>
                    <a:pt x="183" y="23"/>
                    <a:pt x="183" y="23"/>
                    <a:pt x="183" y="23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217" y="7"/>
                    <a:pt x="217" y="7"/>
                    <a:pt x="217" y="7"/>
                  </a:cubicBezTo>
                  <a:lnTo>
                    <a:pt x="217" y="23"/>
                  </a:lnTo>
                  <a:close/>
                  <a:moveTo>
                    <a:pt x="248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266" y="29"/>
                    <a:pt x="266" y="29"/>
                    <a:pt x="266" y="29"/>
                  </a:cubicBezTo>
                  <a:lnTo>
                    <a:pt x="248" y="0"/>
                  </a:lnTo>
                  <a:close/>
                  <a:moveTo>
                    <a:pt x="315" y="124"/>
                  </a:moveTo>
                  <a:cubicBezTo>
                    <a:pt x="320" y="135"/>
                    <a:pt x="323" y="147"/>
                    <a:pt x="323" y="160"/>
                  </a:cubicBezTo>
                  <a:cubicBezTo>
                    <a:pt x="323" y="209"/>
                    <a:pt x="284" y="248"/>
                    <a:pt x="235" y="248"/>
                  </a:cubicBezTo>
                  <a:cubicBezTo>
                    <a:pt x="187" y="248"/>
                    <a:pt x="148" y="209"/>
                    <a:pt x="148" y="160"/>
                  </a:cubicBezTo>
                  <a:cubicBezTo>
                    <a:pt x="148" y="147"/>
                    <a:pt x="151" y="135"/>
                    <a:pt x="156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5"/>
                    <a:pt x="15" y="290"/>
                    <a:pt x="33" y="290"/>
                  </a:cubicBezTo>
                  <a:cubicBezTo>
                    <a:pt x="368" y="290"/>
                    <a:pt x="368" y="290"/>
                    <a:pt x="368" y="290"/>
                  </a:cubicBezTo>
                  <a:cubicBezTo>
                    <a:pt x="386" y="290"/>
                    <a:pt x="400" y="275"/>
                    <a:pt x="400" y="257"/>
                  </a:cubicBezTo>
                  <a:cubicBezTo>
                    <a:pt x="400" y="124"/>
                    <a:pt x="400" y="124"/>
                    <a:pt x="400" y="124"/>
                  </a:cubicBezTo>
                  <a:lnTo>
                    <a:pt x="315" y="124"/>
                  </a:lnTo>
                  <a:close/>
                  <a:moveTo>
                    <a:pt x="283" y="131"/>
                  </a:moveTo>
                  <a:cubicBezTo>
                    <a:pt x="282" y="129"/>
                    <a:pt x="280" y="126"/>
                    <a:pt x="278" y="124"/>
                  </a:cubicBezTo>
                  <a:cubicBezTo>
                    <a:pt x="268" y="112"/>
                    <a:pt x="253" y="104"/>
                    <a:pt x="235" y="104"/>
                  </a:cubicBezTo>
                  <a:cubicBezTo>
                    <a:pt x="218" y="104"/>
                    <a:pt x="203" y="112"/>
                    <a:pt x="193" y="124"/>
                  </a:cubicBezTo>
                  <a:cubicBezTo>
                    <a:pt x="191" y="126"/>
                    <a:pt x="189" y="129"/>
                    <a:pt x="188" y="131"/>
                  </a:cubicBezTo>
                  <a:cubicBezTo>
                    <a:pt x="183" y="140"/>
                    <a:pt x="180" y="149"/>
                    <a:pt x="180" y="160"/>
                  </a:cubicBezTo>
                  <a:cubicBezTo>
                    <a:pt x="180" y="191"/>
                    <a:pt x="205" y="217"/>
                    <a:pt x="235" y="217"/>
                  </a:cubicBezTo>
                  <a:cubicBezTo>
                    <a:pt x="266" y="217"/>
                    <a:pt x="291" y="191"/>
                    <a:pt x="291" y="160"/>
                  </a:cubicBezTo>
                  <a:cubicBezTo>
                    <a:pt x="291" y="149"/>
                    <a:pt x="288" y="140"/>
                    <a:pt x="283" y="131"/>
                  </a:cubicBezTo>
                </a:path>
              </a:pathLst>
            </a:custGeom>
            <a:solidFill>
              <a:srgbClr val="F3F3F4">
                <a:lumMod val="10000"/>
              </a:srgbClr>
            </a:solidFill>
            <a:ln>
              <a:noFill/>
            </a:ln>
          </p:spPr>
          <p:txBody>
            <a:bodyPr vert="horz" wrap="square" lIns="149156" tIns="74578" rIns="149156" bIns="74578" numCol="1" anchor="t" anchorCtr="0" compatLnSpc="1">
              <a:prstTxWarp prst="textNoShape">
                <a:avLst/>
              </a:prstTxWarp>
            </a:bodyPr>
            <a:lstStyle/>
            <a:p>
              <a:pPr defTabSz="744539">
                <a:defRPr/>
              </a:pPr>
              <a:endParaRPr lang="en-US" sz="3000" kern="0">
                <a:solidFill>
                  <a:srgbClr val="979796"/>
                </a:solidFill>
                <a:latin typeface="Segoe UI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685652" y="2527661"/>
              <a:ext cx="1335770" cy="1335771"/>
              <a:chOff x="5444097" y="1647534"/>
              <a:chExt cx="1696987" cy="1696987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5444097" y="1647534"/>
                <a:ext cx="1696987" cy="1696987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223736" tIns="149156" rIns="223736" bIns="149156" rtlCol="0" anchor="t" anchorCtr="0"/>
              <a:lstStyle/>
              <a:p>
                <a:pPr algn="ctr" defTabSz="744539">
                  <a:defRPr/>
                </a:pPr>
                <a:endParaRPr lang="en-US" sz="3000" kern="0">
                  <a:solidFill>
                    <a:srgbClr val="505151"/>
                  </a:solidFill>
                  <a:latin typeface="Segoe UI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655105" y="1858542"/>
                <a:ext cx="1274971" cy="127497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223736" tIns="149156" rIns="223736" bIns="149156" rtlCol="0" anchor="t" anchorCtr="0"/>
              <a:lstStyle/>
              <a:p>
                <a:pPr algn="ctr" defTabSz="744539">
                  <a:defRPr/>
                </a:pPr>
                <a:endParaRPr lang="en-US" sz="3000" kern="0">
                  <a:solidFill>
                    <a:srgbClr val="505151"/>
                  </a:solidFill>
                  <a:latin typeface="Segoe UI"/>
                </a:endParaRPr>
              </a:p>
            </p:txBody>
          </p:sp>
        </p:grpSp>
        <p:sp>
          <p:nvSpPr>
            <p:cNvPr id="22" name="Freeform 5"/>
            <p:cNvSpPr>
              <a:spLocks noChangeAspect="1" noEditPoints="1"/>
            </p:cNvSpPr>
            <p:nvPr/>
          </p:nvSpPr>
          <p:spPr bwMode="auto">
            <a:xfrm>
              <a:off x="4202409" y="2894136"/>
              <a:ext cx="302255" cy="602821"/>
            </a:xfrm>
            <a:custGeom>
              <a:avLst/>
              <a:gdLst>
                <a:gd name="T0" fmla="*/ 525 w 755"/>
                <a:gd name="T1" fmla="*/ 413 h 1508"/>
                <a:gd name="T2" fmla="*/ 679 w 755"/>
                <a:gd name="T3" fmla="*/ 413 h 1508"/>
                <a:gd name="T4" fmla="*/ 541 w 755"/>
                <a:gd name="T5" fmla="*/ 413 h 1508"/>
                <a:gd name="T6" fmla="*/ 370 w 755"/>
                <a:gd name="T7" fmla="*/ 413 h 1508"/>
                <a:gd name="T8" fmla="*/ 525 w 755"/>
                <a:gd name="T9" fmla="*/ 739 h 1508"/>
                <a:gd name="T10" fmla="*/ 215 w 755"/>
                <a:gd name="T11" fmla="*/ 739 h 1508"/>
                <a:gd name="T12" fmla="*/ 231 w 755"/>
                <a:gd name="T13" fmla="*/ 1034 h 1508"/>
                <a:gd name="T14" fmla="*/ 541 w 755"/>
                <a:gd name="T15" fmla="*/ 1034 h 1508"/>
                <a:gd name="T16" fmla="*/ 541 w 755"/>
                <a:gd name="T17" fmla="*/ 739 h 1508"/>
                <a:gd name="T18" fmla="*/ 541 w 755"/>
                <a:gd name="T19" fmla="*/ 1050 h 1508"/>
                <a:gd name="T20" fmla="*/ 541 w 755"/>
                <a:gd name="T21" fmla="*/ 568 h 1508"/>
                <a:gd name="T22" fmla="*/ 541 w 755"/>
                <a:gd name="T23" fmla="*/ 429 h 1508"/>
                <a:gd name="T24" fmla="*/ 231 w 755"/>
                <a:gd name="T25" fmla="*/ 1050 h 1508"/>
                <a:gd name="T26" fmla="*/ 370 w 755"/>
                <a:gd name="T27" fmla="*/ 1315 h 1508"/>
                <a:gd name="T28" fmla="*/ 525 w 755"/>
                <a:gd name="T29" fmla="*/ 1205 h 1508"/>
                <a:gd name="T30" fmla="*/ 679 w 755"/>
                <a:gd name="T31" fmla="*/ 1205 h 1508"/>
                <a:gd name="T32" fmla="*/ 541 w 755"/>
                <a:gd name="T33" fmla="*/ 723 h 1508"/>
                <a:gd name="T34" fmla="*/ 541 w 755"/>
                <a:gd name="T35" fmla="*/ 584 h 1508"/>
                <a:gd name="T36" fmla="*/ 231 w 755"/>
                <a:gd name="T37" fmla="*/ 723 h 1508"/>
                <a:gd name="T38" fmla="*/ 370 w 755"/>
                <a:gd name="T39" fmla="*/ 429 h 1508"/>
                <a:gd name="T40" fmla="*/ 79 w 755"/>
                <a:gd name="T41" fmla="*/ 429 h 1508"/>
                <a:gd name="T42" fmla="*/ 79 w 755"/>
                <a:gd name="T43" fmla="*/ 413 h 1508"/>
                <a:gd name="T44" fmla="*/ 79 w 755"/>
                <a:gd name="T45" fmla="*/ 72 h 1508"/>
                <a:gd name="T46" fmla="*/ 636 w 755"/>
                <a:gd name="T47" fmla="*/ 1407 h 1508"/>
                <a:gd name="T48" fmla="*/ 636 w 755"/>
                <a:gd name="T49" fmla="*/ 1407 h 1508"/>
                <a:gd name="T50" fmla="*/ 0 w 755"/>
                <a:gd name="T51" fmla="*/ 1484 h 1508"/>
                <a:gd name="T52" fmla="*/ 755 w 755"/>
                <a:gd name="T53" fmla="*/ 24 h 1508"/>
                <a:gd name="T54" fmla="*/ 553 w 755"/>
                <a:gd name="T55" fmla="*/ 72 h 1508"/>
                <a:gd name="T56" fmla="*/ 209 w 755"/>
                <a:gd name="T57" fmla="*/ 58 h 1508"/>
                <a:gd name="T58" fmla="*/ 39 w 755"/>
                <a:gd name="T59" fmla="*/ 72 h 1508"/>
                <a:gd name="T60" fmla="*/ 125 w 755"/>
                <a:gd name="T61" fmla="*/ 1427 h 1508"/>
                <a:gd name="T62" fmla="*/ 107 w 755"/>
                <a:gd name="T63" fmla="*/ 1420 h 1508"/>
                <a:gd name="T64" fmla="*/ 120 w 755"/>
                <a:gd name="T65" fmla="*/ 1401 h 1508"/>
                <a:gd name="T66" fmla="*/ 139 w 755"/>
                <a:gd name="T67" fmla="*/ 1413 h 1508"/>
                <a:gd name="T68" fmla="*/ 358 w 755"/>
                <a:gd name="T69" fmla="*/ 1430 h 1508"/>
                <a:gd name="T70" fmla="*/ 377 w 755"/>
                <a:gd name="T71" fmla="*/ 1433 h 1508"/>
                <a:gd name="T72" fmla="*/ 377 w 755"/>
                <a:gd name="T73" fmla="*/ 1398 h 1508"/>
                <a:gd name="T74" fmla="*/ 379 w 755"/>
                <a:gd name="T75" fmla="*/ 1434 h 1508"/>
                <a:gd name="T76" fmla="*/ 401 w 755"/>
                <a:gd name="T77" fmla="*/ 1438 h 1508"/>
                <a:gd name="T78" fmla="*/ 401 w 755"/>
                <a:gd name="T79" fmla="*/ 1395 h 1508"/>
                <a:gd name="T80" fmla="*/ 629 w 755"/>
                <a:gd name="T81" fmla="*/ 1426 h 1508"/>
                <a:gd name="T82" fmla="*/ 616 w 755"/>
                <a:gd name="T83" fmla="*/ 1428 h 1508"/>
                <a:gd name="T84" fmla="*/ 650 w 755"/>
                <a:gd name="T85" fmla="*/ 1413 h 1508"/>
                <a:gd name="T86" fmla="*/ 45 w 755"/>
                <a:gd name="T87" fmla="*/ 165 h 1508"/>
                <a:gd name="T88" fmla="*/ 386 w 755"/>
                <a:gd name="T89" fmla="*/ 1189 h 1508"/>
                <a:gd name="T90" fmla="*/ 386 w 755"/>
                <a:gd name="T91" fmla="*/ 1189 h 1508"/>
                <a:gd name="T92" fmla="*/ 524 w 755"/>
                <a:gd name="T93" fmla="*/ 568 h 1508"/>
                <a:gd name="T94" fmla="*/ 386 w 755"/>
                <a:gd name="T95" fmla="*/ 584 h 1508"/>
                <a:gd name="T96" fmla="*/ 386 w 755"/>
                <a:gd name="T97" fmla="*/ 584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5" h="1508">
                  <a:moveTo>
                    <a:pt x="525" y="277"/>
                  </a:moveTo>
                  <a:cubicBezTo>
                    <a:pt x="386" y="277"/>
                    <a:pt x="386" y="277"/>
                    <a:pt x="386" y="277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525" y="413"/>
                    <a:pt x="525" y="413"/>
                    <a:pt x="525" y="413"/>
                  </a:cubicBezTo>
                  <a:cubicBezTo>
                    <a:pt x="525" y="277"/>
                    <a:pt x="525" y="277"/>
                    <a:pt x="525" y="277"/>
                  </a:cubicBezTo>
                  <a:cubicBezTo>
                    <a:pt x="525" y="277"/>
                    <a:pt x="525" y="277"/>
                    <a:pt x="525" y="277"/>
                  </a:cubicBezTo>
                  <a:close/>
                  <a:moveTo>
                    <a:pt x="541" y="413"/>
                  </a:moveTo>
                  <a:cubicBezTo>
                    <a:pt x="679" y="413"/>
                    <a:pt x="679" y="413"/>
                    <a:pt x="679" y="413"/>
                  </a:cubicBezTo>
                  <a:cubicBezTo>
                    <a:pt x="679" y="277"/>
                    <a:pt x="679" y="277"/>
                    <a:pt x="679" y="277"/>
                  </a:cubicBezTo>
                  <a:cubicBezTo>
                    <a:pt x="541" y="277"/>
                    <a:pt x="541" y="277"/>
                    <a:pt x="541" y="277"/>
                  </a:cubicBezTo>
                  <a:cubicBezTo>
                    <a:pt x="541" y="413"/>
                    <a:pt x="541" y="413"/>
                    <a:pt x="541" y="413"/>
                  </a:cubicBezTo>
                  <a:cubicBezTo>
                    <a:pt x="541" y="413"/>
                    <a:pt x="541" y="413"/>
                    <a:pt x="541" y="413"/>
                  </a:cubicBezTo>
                  <a:close/>
                  <a:moveTo>
                    <a:pt x="370" y="277"/>
                  </a:moveTo>
                  <a:cubicBezTo>
                    <a:pt x="231" y="277"/>
                    <a:pt x="231" y="277"/>
                    <a:pt x="231" y="277"/>
                  </a:cubicBezTo>
                  <a:cubicBezTo>
                    <a:pt x="231" y="413"/>
                    <a:pt x="231" y="413"/>
                    <a:pt x="231" y="413"/>
                  </a:cubicBezTo>
                  <a:cubicBezTo>
                    <a:pt x="370" y="413"/>
                    <a:pt x="370" y="413"/>
                    <a:pt x="370" y="413"/>
                  </a:cubicBezTo>
                  <a:cubicBezTo>
                    <a:pt x="370" y="277"/>
                    <a:pt x="370" y="277"/>
                    <a:pt x="370" y="277"/>
                  </a:cubicBezTo>
                  <a:cubicBezTo>
                    <a:pt x="370" y="277"/>
                    <a:pt x="370" y="277"/>
                    <a:pt x="370" y="277"/>
                  </a:cubicBezTo>
                  <a:close/>
                  <a:moveTo>
                    <a:pt x="541" y="739"/>
                  </a:moveTo>
                  <a:cubicBezTo>
                    <a:pt x="525" y="739"/>
                    <a:pt x="525" y="739"/>
                    <a:pt x="525" y="739"/>
                  </a:cubicBezTo>
                  <a:cubicBezTo>
                    <a:pt x="386" y="739"/>
                    <a:pt x="386" y="739"/>
                    <a:pt x="386" y="739"/>
                  </a:cubicBezTo>
                  <a:cubicBezTo>
                    <a:pt x="370" y="739"/>
                    <a:pt x="370" y="739"/>
                    <a:pt x="370" y="739"/>
                  </a:cubicBezTo>
                  <a:cubicBezTo>
                    <a:pt x="231" y="739"/>
                    <a:pt x="231" y="739"/>
                    <a:pt x="231" y="739"/>
                  </a:cubicBezTo>
                  <a:cubicBezTo>
                    <a:pt x="215" y="739"/>
                    <a:pt x="215" y="739"/>
                    <a:pt x="215" y="739"/>
                  </a:cubicBezTo>
                  <a:cubicBezTo>
                    <a:pt x="79" y="739"/>
                    <a:pt x="79" y="739"/>
                    <a:pt x="79" y="739"/>
                  </a:cubicBezTo>
                  <a:cubicBezTo>
                    <a:pt x="79" y="1034"/>
                    <a:pt x="79" y="1034"/>
                    <a:pt x="79" y="1034"/>
                  </a:cubicBezTo>
                  <a:cubicBezTo>
                    <a:pt x="215" y="1034"/>
                    <a:pt x="215" y="1034"/>
                    <a:pt x="215" y="1034"/>
                  </a:cubicBezTo>
                  <a:cubicBezTo>
                    <a:pt x="231" y="1034"/>
                    <a:pt x="231" y="1034"/>
                    <a:pt x="231" y="1034"/>
                  </a:cubicBezTo>
                  <a:cubicBezTo>
                    <a:pt x="370" y="1034"/>
                    <a:pt x="370" y="1034"/>
                    <a:pt x="370" y="1034"/>
                  </a:cubicBezTo>
                  <a:cubicBezTo>
                    <a:pt x="386" y="1034"/>
                    <a:pt x="386" y="1034"/>
                    <a:pt x="386" y="1034"/>
                  </a:cubicBezTo>
                  <a:cubicBezTo>
                    <a:pt x="525" y="1034"/>
                    <a:pt x="525" y="1034"/>
                    <a:pt x="525" y="1034"/>
                  </a:cubicBezTo>
                  <a:cubicBezTo>
                    <a:pt x="541" y="1034"/>
                    <a:pt x="541" y="1034"/>
                    <a:pt x="541" y="1034"/>
                  </a:cubicBezTo>
                  <a:cubicBezTo>
                    <a:pt x="679" y="1034"/>
                    <a:pt x="679" y="1034"/>
                    <a:pt x="679" y="1034"/>
                  </a:cubicBezTo>
                  <a:cubicBezTo>
                    <a:pt x="679" y="739"/>
                    <a:pt x="679" y="739"/>
                    <a:pt x="679" y="739"/>
                  </a:cubicBezTo>
                  <a:cubicBezTo>
                    <a:pt x="541" y="739"/>
                    <a:pt x="541" y="739"/>
                    <a:pt x="541" y="739"/>
                  </a:cubicBezTo>
                  <a:cubicBezTo>
                    <a:pt x="541" y="739"/>
                    <a:pt x="541" y="739"/>
                    <a:pt x="541" y="739"/>
                  </a:cubicBezTo>
                  <a:close/>
                  <a:moveTo>
                    <a:pt x="541" y="1189"/>
                  </a:moveTo>
                  <a:cubicBezTo>
                    <a:pt x="679" y="1189"/>
                    <a:pt x="679" y="1189"/>
                    <a:pt x="679" y="1189"/>
                  </a:cubicBezTo>
                  <a:cubicBezTo>
                    <a:pt x="679" y="1050"/>
                    <a:pt x="679" y="1050"/>
                    <a:pt x="679" y="1050"/>
                  </a:cubicBezTo>
                  <a:cubicBezTo>
                    <a:pt x="541" y="1050"/>
                    <a:pt x="541" y="1050"/>
                    <a:pt x="541" y="1050"/>
                  </a:cubicBezTo>
                  <a:cubicBezTo>
                    <a:pt x="541" y="1189"/>
                    <a:pt x="541" y="1189"/>
                    <a:pt x="541" y="1189"/>
                  </a:cubicBezTo>
                  <a:cubicBezTo>
                    <a:pt x="541" y="1189"/>
                    <a:pt x="541" y="1189"/>
                    <a:pt x="541" y="1189"/>
                  </a:cubicBezTo>
                  <a:close/>
                  <a:moveTo>
                    <a:pt x="541" y="429"/>
                  </a:moveTo>
                  <a:cubicBezTo>
                    <a:pt x="541" y="568"/>
                    <a:pt x="541" y="568"/>
                    <a:pt x="541" y="568"/>
                  </a:cubicBezTo>
                  <a:cubicBezTo>
                    <a:pt x="679" y="568"/>
                    <a:pt x="679" y="568"/>
                    <a:pt x="679" y="568"/>
                  </a:cubicBezTo>
                  <a:cubicBezTo>
                    <a:pt x="679" y="429"/>
                    <a:pt x="679" y="429"/>
                    <a:pt x="679" y="429"/>
                  </a:cubicBezTo>
                  <a:cubicBezTo>
                    <a:pt x="541" y="429"/>
                    <a:pt x="541" y="429"/>
                    <a:pt x="541" y="429"/>
                  </a:cubicBezTo>
                  <a:cubicBezTo>
                    <a:pt x="541" y="429"/>
                    <a:pt x="541" y="429"/>
                    <a:pt x="541" y="429"/>
                  </a:cubicBezTo>
                  <a:close/>
                  <a:moveTo>
                    <a:pt x="370" y="1205"/>
                  </a:moveTo>
                  <a:cubicBezTo>
                    <a:pt x="370" y="1189"/>
                    <a:pt x="370" y="1189"/>
                    <a:pt x="370" y="1189"/>
                  </a:cubicBezTo>
                  <a:cubicBezTo>
                    <a:pt x="370" y="1050"/>
                    <a:pt x="370" y="1050"/>
                    <a:pt x="370" y="1050"/>
                  </a:cubicBezTo>
                  <a:cubicBezTo>
                    <a:pt x="231" y="1050"/>
                    <a:pt x="231" y="1050"/>
                    <a:pt x="231" y="1050"/>
                  </a:cubicBezTo>
                  <a:cubicBezTo>
                    <a:pt x="215" y="1050"/>
                    <a:pt x="215" y="1050"/>
                    <a:pt x="215" y="1050"/>
                  </a:cubicBezTo>
                  <a:cubicBezTo>
                    <a:pt x="79" y="1050"/>
                    <a:pt x="79" y="1050"/>
                    <a:pt x="79" y="1050"/>
                  </a:cubicBezTo>
                  <a:cubicBezTo>
                    <a:pt x="79" y="1315"/>
                    <a:pt x="79" y="1315"/>
                    <a:pt x="79" y="1315"/>
                  </a:cubicBezTo>
                  <a:cubicBezTo>
                    <a:pt x="370" y="1315"/>
                    <a:pt x="370" y="1315"/>
                    <a:pt x="370" y="1315"/>
                  </a:cubicBezTo>
                  <a:cubicBezTo>
                    <a:pt x="370" y="1205"/>
                    <a:pt x="370" y="1205"/>
                    <a:pt x="370" y="1205"/>
                  </a:cubicBezTo>
                  <a:cubicBezTo>
                    <a:pt x="370" y="1205"/>
                    <a:pt x="370" y="1205"/>
                    <a:pt x="370" y="1205"/>
                  </a:cubicBezTo>
                  <a:close/>
                  <a:moveTo>
                    <a:pt x="541" y="1205"/>
                  </a:moveTo>
                  <a:cubicBezTo>
                    <a:pt x="525" y="1205"/>
                    <a:pt x="525" y="1205"/>
                    <a:pt x="525" y="1205"/>
                  </a:cubicBezTo>
                  <a:cubicBezTo>
                    <a:pt x="386" y="1205"/>
                    <a:pt x="386" y="1205"/>
                    <a:pt x="386" y="1205"/>
                  </a:cubicBezTo>
                  <a:cubicBezTo>
                    <a:pt x="386" y="1315"/>
                    <a:pt x="386" y="1315"/>
                    <a:pt x="386" y="1315"/>
                  </a:cubicBezTo>
                  <a:cubicBezTo>
                    <a:pt x="679" y="1315"/>
                    <a:pt x="679" y="1315"/>
                    <a:pt x="679" y="1315"/>
                  </a:cubicBezTo>
                  <a:cubicBezTo>
                    <a:pt x="679" y="1205"/>
                    <a:pt x="679" y="1205"/>
                    <a:pt x="679" y="1205"/>
                  </a:cubicBezTo>
                  <a:cubicBezTo>
                    <a:pt x="541" y="1205"/>
                    <a:pt x="541" y="1205"/>
                    <a:pt x="541" y="1205"/>
                  </a:cubicBezTo>
                  <a:cubicBezTo>
                    <a:pt x="541" y="1205"/>
                    <a:pt x="541" y="1205"/>
                    <a:pt x="541" y="1205"/>
                  </a:cubicBezTo>
                  <a:close/>
                  <a:moveTo>
                    <a:pt x="541" y="584"/>
                  </a:moveTo>
                  <a:cubicBezTo>
                    <a:pt x="541" y="723"/>
                    <a:pt x="541" y="723"/>
                    <a:pt x="541" y="723"/>
                  </a:cubicBezTo>
                  <a:cubicBezTo>
                    <a:pt x="679" y="723"/>
                    <a:pt x="679" y="723"/>
                    <a:pt x="679" y="723"/>
                  </a:cubicBezTo>
                  <a:cubicBezTo>
                    <a:pt x="679" y="584"/>
                    <a:pt x="679" y="584"/>
                    <a:pt x="679" y="584"/>
                  </a:cubicBezTo>
                  <a:cubicBezTo>
                    <a:pt x="541" y="584"/>
                    <a:pt x="541" y="584"/>
                    <a:pt x="541" y="584"/>
                  </a:cubicBezTo>
                  <a:cubicBezTo>
                    <a:pt x="541" y="584"/>
                    <a:pt x="541" y="584"/>
                    <a:pt x="541" y="584"/>
                  </a:cubicBezTo>
                  <a:close/>
                  <a:moveTo>
                    <a:pt x="79" y="429"/>
                  </a:moveTo>
                  <a:cubicBezTo>
                    <a:pt x="79" y="723"/>
                    <a:pt x="79" y="723"/>
                    <a:pt x="79" y="723"/>
                  </a:cubicBezTo>
                  <a:cubicBezTo>
                    <a:pt x="215" y="723"/>
                    <a:pt x="215" y="723"/>
                    <a:pt x="215" y="723"/>
                  </a:cubicBezTo>
                  <a:cubicBezTo>
                    <a:pt x="231" y="723"/>
                    <a:pt x="231" y="723"/>
                    <a:pt x="231" y="723"/>
                  </a:cubicBezTo>
                  <a:cubicBezTo>
                    <a:pt x="370" y="723"/>
                    <a:pt x="370" y="723"/>
                    <a:pt x="370" y="723"/>
                  </a:cubicBezTo>
                  <a:cubicBezTo>
                    <a:pt x="370" y="584"/>
                    <a:pt x="370" y="584"/>
                    <a:pt x="370" y="584"/>
                  </a:cubicBezTo>
                  <a:cubicBezTo>
                    <a:pt x="370" y="568"/>
                    <a:pt x="370" y="568"/>
                    <a:pt x="370" y="568"/>
                  </a:cubicBezTo>
                  <a:cubicBezTo>
                    <a:pt x="370" y="429"/>
                    <a:pt x="370" y="429"/>
                    <a:pt x="370" y="429"/>
                  </a:cubicBezTo>
                  <a:cubicBezTo>
                    <a:pt x="231" y="429"/>
                    <a:pt x="231" y="429"/>
                    <a:pt x="231" y="429"/>
                  </a:cubicBezTo>
                  <a:cubicBezTo>
                    <a:pt x="215" y="429"/>
                    <a:pt x="215" y="429"/>
                    <a:pt x="215" y="429"/>
                  </a:cubicBezTo>
                  <a:cubicBezTo>
                    <a:pt x="79" y="429"/>
                    <a:pt x="79" y="429"/>
                    <a:pt x="79" y="429"/>
                  </a:cubicBezTo>
                  <a:cubicBezTo>
                    <a:pt x="79" y="429"/>
                    <a:pt x="79" y="429"/>
                    <a:pt x="79" y="429"/>
                  </a:cubicBezTo>
                  <a:close/>
                  <a:moveTo>
                    <a:pt x="215" y="413"/>
                  </a:moveTo>
                  <a:cubicBezTo>
                    <a:pt x="215" y="277"/>
                    <a:pt x="215" y="277"/>
                    <a:pt x="215" y="277"/>
                  </a:cubicBezTo>
                  <a:cubicBezTo>
                    <a:pt x="79" y="277"/>
                    <a:pt x="79" y="277"/>
                    <a:pt x="79" y="277"/>
                  </a:cubicBezTo>
                  <a:cubicBezTo>
                    <a:pt x="79" y="413"/>
                    <a:pt x="79" y="413"/>
                    <a:pt x="79" y="413"/>
                  </a:cubicBezTo>
                  <a:cubicBezTo>
                    <a:pt x="215" y="413"/>
                    <a:pt x="215" y="413"/>
                    <a:pt x="215" y="413"/>
                  </a:cubicBezTo>
                  <a:cubicBezTo>
                    <a:pt x="215" y="413"/>
                    <a:pt x="215" y="413"/>
                    <a:pt x="215" y="413"/>
                  </a:cubicBezTo>
                  <a:close/>
                  <a:moveTo>
                    <a:pt x="67" y="84"/>
                  </a:moveTo>
                  <a:cubicBezTo>
                    <a:pt x="74" y="84"/>
                    <a:pt x="79" y="79"/>
                    <a:pt x="79" y="72"/>
                  </a:cubicBezTo>
                  <a:cubicBezTo>
                    <a:pt x="79" y="65"/>
                    <a:pt x="74" y="60"/>
                    <a:pt x="67" y="60"/>
                  </a:cubicBezTo>
                  <a:cubicBezTo>
                    <a:pt x="60" y="60"/>
                    <a:pt x="55" y="65"/>
                    <a:pt x="55" y="72"/>
                  </a:cubicBezTo>
                  <a:cubicBezTo>
                    <a:pt x="55" y="79"/>
                    <a:pt x="60" y="84"/>
                    <a:pt x="67" y="84"/>
                  </a:cubicBezTo>
                  <a:close/>
                  <a:moveTo>
                    <a:pt x="636" y="1407"/>
                  </a:moveTo>
                  <a:cubicBezTo>
                    <a:pt x="632" y="1407"/>
                    <a:pt x="629" y="1410"/>
                    <a:pt x="629" y="1413"/>
                  </a:cubicBezTo>
                  <a:cubicBezTo>
                    <a:pt x="629" y="1417"/>
                    <a:pt x="632" y="1420"/>
                    <a:pt x="636" y="1420"/>
                  </a:cubicBezTo>
                  <a:cubicBezTo>
                    <a:pt x="639" y="1420"/>
                    <a:pt x="642" y="1417"/>
                    <a:pt x="642" y="1413"/>
                  </a:cubicBezTo>
                  <a:cubicBezTo>
                    <a:pt x="642" y="1410"/>
                    <a:pt x="639" y="1407"/>
                    <a:pt x="636" y="1407"/>
                  </a:cubicBezTo>
                  <a:close/>
                  <a:moveTo>
                    <a:pt x="731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4"/>
                  </a:cubicBezTo>
                  <a:cubicBezTo>
                    <a:pt x="0" y="1484"/>
                    <a:pt x="0" y="1484"/>
                    <a:pt x="0" y="1484"/>
                  </a:cubicBezTo>
                  <a:cubicBezTo>
                    <a:pt x="0" y="1497"/>
                    <a:pt x="12" y="1508"/>
                    <a:pt x="25" y="1508"/>
                  </a:cubicBezTo>
                  <a:cubicBezTo>
                    <a:pt x="731" y="1508"/>
                    <a:pt x="731" y="1508"/>
                    <a:pt x="731" y="1508"/>
                  </a:cubicBezTo>
                  <a:cubicBezTo>
                    <a:pt x="744" y="1508"/>
                    <a:pt x="755" y="1497"/>
                    <a:pt x="755" y="1484"/>
                  </a:cubicBezTo>
                  <a:cubicBezTo>
                    <a:pt x="755" y="24"/>
                    <a:pt x="755" y="24"/>
                    <a:pt x="755" y="24"/>
                  </a:cubicBezTo>
                  <a:cubicBezTo>
                    <a:pt x="755" y="11"/>
                    <a:pt x="744" y="0"/>
                    <a:pt x="731" y="0"/>
                  </a:cubicBezTo>
                  <a:close/>
                  <a:moveTo>
                    <a:pt x="209" y="58"/>
                  </a:moveTo>
                  <a:cubicBezTo>
                    <a:pt x="539" y="58"/>
                    <a:pt x="539" y="58"/>
                    <a:pt x="539" y="58"/>
                  </a:cubicBezTo>
                  <a:cubicBezTo>
                    <a:pt x="547" y="58"/>
                    <a:pt x="553" y="64"/>
                    <a:pt x="553" y="72"/>
                  </a:cubicBezTo>
                  <a:cubicBezTo>
                    <a:pt x="553" y="80"/>
                    <a:pt x="547" y="86"/>
                    <a:pt x="539" y="86"/>
                  </a:cubicBezTo>
                  <a:cubicBezTo>
                    <a:pt x="209" y="86"/>
                    <a:pt x="209" y="86"/>
                    <a:pt x="209" y="86"/>
                  </a:cubicBezTo>
                  <a:cubicBezTo>
                    <a:pt x="201" y="86"/>
                    <a:pt x="195" y="80"/>
                    <a:pt x="195" y="72"/>
                  </a:cubicBezTo>
                  <a:cubicBezTo>
                    <a:pt x="195" y="64"/>
                    <a:pt x="201" y="58"/>
                    <a:pt x="209" y="58"/>
                  </a:cubicBezTo>
                  <a:close/>
                  <a:moveTo>
                    <a:pt x="67" y="44"/>
                  </a:moveTo>
                  <a:cubicBezTo>
                    <a:pt x="82" y="44"/>
                    <a:pt x="95" y="57"/>
                    <a:pt x="95" y="72"/>
                  </a:cubicBezTo>
                  <a:cubicBezTo>
                    <a:pt x="95" y="87"/>
                    <a:pt x="82" y="100"/>
                    <a:pt x="67" y="100"/>
                  </a:cubicBezTo>
                  <a:cubicBezTo>
                    <a:pt x="52" y="100"/>
                    <a:pt x="39" y="87"/>
                    <a:pt x="39" y="72"/>
                  </a:cubicBezTo>
                  <a:cubicBezTo>
                    <a:pt x="39" y="57"/>
                    <a:pt x="52" y="44"/>
                    <a:pt x="67" y="44"/>
                  </a:cubicBezTo>
                  <a:close/>
                  <a:moveTo>
                    <a:pt x="139" y="1421"/>
                  </a:moveTo>
                  <a:cubicBezTo>
                    <a:pt x="119" y="1421"/>
                    <a:pt x="119" y="1421"/>
                    <a:pt x="119" y="1421"/>
                  </a:cubicBezTo>
                  <a:cubicBezTo>
                    <a:pt x="125" y="1427"/>
                    <a:pt x="125" y="1427"/>
                    <a:pt x="125" y="1427"/>
                  </a:cubicBezTo>
                  <a:cubicBezTo>
                    <a:pt x="127" y="1428"/>
                    <a:pt x="127" y="1431"/>
                    <a:pt x="125" y="1432"/>
                  </a:cubicBezTo>
                  <a:cubicBezTo>
                    <a:pt x="124" y="1433"/>
                    <a:pt x="123" y="1433"/>
                    <a:pt x="122" y="1433"/>
                  </a:cubicBezTo>
                  <a:cubicBezTo>
                    <a:pt x="121" y="1433"/>
                    <a:pt x="120" y="1433"/>
                    <a:pt x="120" y="1432"/>
                  </a:cubicBezTo>
                  <a:cubicBezTo>
                    <a:pt x="107" y="1420"/>
                    <a:pt x="107" y="1420"/>
                    <a:pt x="107" y="1420"/>
                  </a:cubicBezTo>
                  <a:cubicBezTo>
                    <a:pt x="106" y="1419"/>
                    <a:pt x="106" y="1419"/>
                    <a:pt x="106" y="1418"/>
                  </a:cubicBezTo>
                  <a:cubicBezTo>
                    <a:pt x="106" y="1417"/>
                    <a:pt x="106" y="1416"/>
                    <a:pt x="106" y="1415"/>
                  </a:cubicBezTo>
                  <a:cubicBezTo>
                    <a:pt x="106" y="1415"/>
                    <a:pt x="106" y="1414"/>
                    <a:pt x="107" y="1414"/>
                  </a:cubicBezTo>
                  <a:cubicBezTo>
                    <a:pt x="120" y="1401"/>
                    <a:pt x="120" y="1401"/>
                    <a:pt x="120" y="1401"/>
                  </a:cubicBezTo>
                  <a:cubicBezTo>
                    <a:pt x="121" y="1400"/>
                    <a:pt x="124" y="1400"/>
                    <a:pt x="125" y="1401"/>
                  </a:cubicBezTo>
                  <a:cubicBezTo>
                    <a:pt x="127" y="1403"/>
                    <a:pt x="127" y="1405"/>
                    <a:pt x="125" y="1407"/>
                  </a:cubicBezTo>
                  <a:cubicBezTo>
                    <a:pt x="119" y="1413"/>
                    <a:pt x="119" y="1413"/>
                    <a:pt x="119" y="1413"/>
                  </a:cubicBezTo>
                  <a:cubicBezTo>
                    <a:pt x="139" y="1413"/>
                    <a:pt x="139" y="1413"/>
                    <a:pt x="139" y="1413"/>
                  </a:cubicBezTo>
                  <a:cubicBezTo>
                    <a:pt x="141" y="1413"/>
                    <a:pt x="143" y="1414"/>
                    <a:pt x="143" y="1417"/>
                  </a:cubicBezTo>
                  <a:cubicBezTo>
                    <a:pt x="143" y="1419"/>
                    <a:pt x="141" y="1421"/>
                    <a:pt x="139" y="1421"/>
                  </a:cubicBezTo>
                  <a:close/>
                  <a:moveTo>
                    <a:pt x="377" y="1433"/>
                  </a:moveTo>
                  <a:cubicBezTo>
                    <a:pt x="358" y="1430"/>
                    <a:pt x="358" y="1430"/>
                    <a:pt x="358" y="1430"/>
                  </a:cubicBezTo>
                  <a:cubicBezTo>
                    <a:pt x="358" y="1418"/>
                    <a:pt x="358" y="1418"/>
                    <a:pt x="358" y="1418"/>
                  </a:cubicBezTo>
                  <a:cubicBezTo>
                    <a:pt x="377" y="1418"/>
                    <a:pt x="377" y="1418"/>
                    <a:pt x="377" y="1418"/>
                  </a:cubicBezTo>
                  <a:cubicBezTo>
                    <a:pt x="377" y="1433"/>
                    <a:pt x="377" y="1433"/>
                    <a:pt x="377" y="1433"/>
                  </a:cubicBezTo>
                  <a:cubicBezTo>
                    <a:pt x="377" y="1433"/>
                    <a:pt x="377" y="1433"/>
                    <a:pt x="377" y="1433"/>
                  </a:cubicBezTo>
                  <a:close/>
                  <a:moveTo>
                    <a:pt x="377" y="1416"/>
                  </a:moveTo>
                  <a:cubicBezTo>
                    <a:pt x="358" y="1416"/>
                    <a:pt x="358" y="1416"/>
                    <a:pt x="358" y="1416"/>
                  </a:cubicBezTo>
                  <a:cubicBezTo>
                    <a:pt x="358" y="1400"/>
                    <a:pt x="358" y="1400"/>
                    <a:pt x="358" y="1400"/>
                  </a:cubicBezTo>
                  <a:cubicBezTo>
                    <a:pt x="377" y="1398"/>
                    <a:pt x="377" y="1398"/>
                    <a:pt x="377" y="1398"/>
                  </a:cubicBezTo>
                  <a:cubicBezTo>
                    <a:pt x="377" y="1416"/>
                    <a:pt x="377" y="1416"/>
                    <a:pt x="377" y="1416"/>
                  </a:cubicBezTo>
                  <a:cubicBezTo>
                    <a:pt x="377" y="1416"/>
                    <a:pt x="377" y="1416"/>
                    <a:pt x="377" y="1416"/>
                  </a:cubicBezTo>
                  <a:close/>
                  <a:moveTo>
                    <a:pt x="401" y="1438"/>
                  </a:moveTo>
                  <a:cubicBezTo>
                    <a:pt x="379" y="1434"/>
                    <a:pt x="379" y="1434"/>
                    <a:pt x="379" y="1434"/>
                  </a:cubicBezTo>
                  <a:cubicBezTo>
                    <a:pt x="379" y="1418"/>
                    <a:pt x="379" y="1418"/>
                    <a:pt x="379" y="1418"/>
                  </a:cubicBezTo>
                  <a:cubicBezTo>
                    <a:pt x="401" y="1418"/>
                    <a:pt x="401" y="1418"/>
                    <a:pt x="401" y="1418"/>
                  </a:cubicBezTo>
                  <a:cubicBezTo>
                    <a:pt x="401" y="1438"/>
                    <a:pt x="401" y="1438"/>
                    <a:pt x="401" y="1438"/>
                  </a:cubicBezTo>
                  <a:cubicBezTo>
                    <a:pt x="401" y="1438"/>
                    <a:pt x="401" y="1438"/>
                    <a:pt x="401" y="1438"/>
                  </a:cubicBezTo>
                  <a:close/>
                  <a:moveTo>
                    <a:pt x="401" y="1416"/>
                  </a:moveTo>
                  <a:cubicBezTo>
                    <a:pt x="379" y="1416"/>
                    <a:pt x="379" y="1416"/>
                    <a:pt x="379" y="1416"/>
                  </a:cubicBezTo>
                  <a:cubicBezTo>
                    <a:pt x="379" y="1397"/>
                    <a:pt x="379" y="1397"/>
                    <a:pt x="379" y="1397"/>
                  </a:cubicBezTo>
                  <a:cubicBezTo>
                    <a:pt x="401" y="1395"/>
                    <a:pt x="401" y="1395"/>
                    <a:pt x="401" y="1395"/>
                  </a:cubicBezTo>
                  <a:cubicBezTo>
                    <a:pt x="401" y="1416"/>
                    <a:pt x="401" y="1416"/>
                    <a:pt x="401" y="1416"/>
                  </a:cubicBezTo>
                  <a:cubicBezTo>
                    <a:pt x="401" y="1416"/>
                    <a:pt x="401" y="1416"/>
                    <a:pt x="401" y="1416"/>
                  </a:cubicBezTo>
                  <a:close/>
                  <a:moveTo>
                    <a:pt x="636" y="1428"/>
                  </a:moveTo>
                  <a:cubicBezTo>
                    <a:pt x="633" y="1428"/>
                    <a:pt x="631" y="1427"/>
                    <a:pt x="629" y="1426"/>
                  </a:cubicBezTo>
                  <a:cubicBezTo>
                    <a:pt x="622" y="1433"/>
                    <a:pt x="622" y="1433"/>
                    <a:pt x="622" y="1433"/>
                  </a:cubicBezTo>
                  <a:cubicBezTo>
                    <a:pt x="621" y="1434"/>
                    <a:pt x="620" y="1435"/>
                    <a:pt x="619" y="1435"/>
                  </a:cubicBezTo>
                  <a:cubicBezTo>
                    <a:pt x="618" y="1435"/>
                    <a:pt x="617" y="1434"/>
                    <a:pt x="616" y="1433"/>
                  </a:cubicBezTo>
                  <a:cubicBezTo>
                    <a:pt x="615" y="1432"/>
                    <a:pt x="615" y="1429"/>
                    <a:pt x="616" y="1428"/>
                  </a:cubicBezTo>
                  <a:cubicBezTo>
                    <a:pt x="623" y="1421"/>
                    <a:pt x="623" y="1421"/>
                    <a:pt x="623" y="1421"/>
                  </a:cubicBezTo>
                  <a:cubicBezTo>
                    <a:pt x="622" y="1419"/>
                    <a:pt x="621" y="1416"/>
                    <a:pt x="621" y="1413"/>
                  </a:cubicBezTo>
                  <a:cubicBezTo>
                    <a:pt x="621" y="1405"/>
                    <a:pt x="628" y="1399"/>
                    <a:pt x="636" y="1399"/>
                  </a:cubicBezTo>
                  <a:cubicBezTo>
                    <a:pt x="644" y="1399"/>
                    <a:pt x="650" y="1405"/>
                    <a:pt x="650" y="1413"/>
                  </a:cubicBezTo>
                  <a:cubicBezTo>
                    <a:pt x="650" y="1421"/>
                    <a:pt x="644" y="1428"/>
                    <a:pt x="636" y="1428"/>
                  </a:cubicBezTo>
                  <a:close/>
                  <a:moveTo>
                    <a:pt x="711" y="1318"/>
                  </a:moveTo>
                  <a:cubicBezTo>
                    <a:pt x="45" y="1318"/>
                    <a:pt x="45" y="1318"/>
                    <a:pt x="45" y="1318"/>
                  </a:cubicBezTo>
                  <a:cubicBezTo>
                    <a:pt x="45" y="165"/>
                    <a:pt x="45" y="165"/>
                    <a:pt x="45" y="165"/>
                  </a:cubicBezTo>
                  <a:cubicBezTo>
                    <a:pt x="711" y="165"/>
                    <a:pt x="711" y="165"/>
                    <a:pt x="711" y="165"/>
                  </a:cubicBezTo>
                  <a:cubicBezTo>
                    <a:pt x="711" y="1318"/>
                    <a:pt x="711" y="1318"/>
                    <a:pt x="711" y="1318"/>
                  </a:cubicBezTo>
                  <a:cubicBezTo>
                    <a:pt x="711" y="1318"/>
                    <a:pt x="711" y="1318"/>
                    <a:pt x="711" y="1318"/>
                  </a:cubicBezTo>
                  <a:close/>
                  <a:moveTo>
                    <a:pt x="386" y="1189"/>
                  </a:moveTo>
                  <a:cubicBezTo>
                    <a:pt x="524" y="1189"/>
                    <a:pt x="524" y="1189"/>
                    <a:pt x="524" y="1189"/>
                  </a:cubicBezTo>
                  <a:cubicBezTo>
                    <a:pt x="524" y="1050"/>
                    <a:pt x="524" y="1050"/>
                    <a:pt x="524" y="1050"/>
                  </a:cubicBezTo>
                  <a:cubicBezTo>
                    <a:pt x="386" y="1050"/>
                    <a:pt x="386" y="1050"/>
                    <a:pt x="386" y="1050"/>
                  </a:cubicBezTo>
                  <a:cubicBezTo>
                    <a:pt x="386" y="1189"/>
                    <a:pt x="386" y="1189"/>
                    <a:pt x="386" y="1189"/>
                  </a:cubicBezTo>
                  <a:cubicBezTo>
                    <a:pt x="386" y="1189"/>
                    <a:pt x="386" y="1189"/>
                    <a:pt x="386" y="1189"/>
                  </a:cubicBezTo>
                  <a:close/>
                  <a:moveTo>
                    <a:pt x="386" y="429"/>
                  </a:moveTo>
                  <a:cubicBezTo>
                    <a:pt x="386" y="568"/>
                    <a:pt x="386" y="568"/>
                    <a:pt x="386" y="568"/>
                  </a:cubicBezTo>
                  <a:cubicBezTo>
                    <a:pt x="524" y="568"/>
                    <a:pt x="524" y="568"/>
                    <a:pt x="524" y="568"/>
                  </a:cubicBezTo>
                  <a:cubicBezTo>
                    <a:pt x="524" y="429"/>
                    <a:pt x="524" y="429"/>
                    <a:pt x="524" y="429"/>
                  </a:cubicBezTo>
                  <a:cubicBezTo>
                    <a:pt x="386" y="429"/>
                    <a:pt x="386" y="429"/>
                    <a:pt x="386" y="429"/>
                  </a:cubicBezTo>
                  <a:cubicBezTo>
                    <a:pt x="386" y="429"/>
                    <a:pt x="386" y="429"/>
                    <a:pt x="386" y="429"/>
                  </a:cubicBezTo>
                  <a:close/>
                  <a:moveTo>
                    <a:pt x="386" y="584"/>
                  </a:moveTo>
                  <a:cubicBezTo>
                    <a:pt x="386" y="723"/>
                    <a:pt x="386" y="723"/>
                    <a:pt x="386" y="723"/>
                  </a:cubicBezTo>
                  <a:cubicBezTo>
                    <a:pt x="524" y="723"/>
                    <a:pt x="524" y="723"/>
                    <a:pt x="524" y="723"/>
                  </a:cubicBezTo>
                  <a:cubicBezTo>
                    <a:pt x="524" y="584"/>
                    <a:pt x="524" y="584"/>
                    <a:pt x="524" y="584"/>
                  </a:cubicBezTo>
                  <a:cubicBezTo>
                    <a:pt x="386" y="584"/>
                    <a:pt x="386" y="584"/>
                    <a:pt x="386" y="584"/>
                  </a:cubicBezTo>
                  <a:cubicBezTo>
                    <a:pt x="386" y="584"/>
                    <a:pt x="386" y="584"/>
                    <a:pt x="386" y="584"/>
                  </a:cubicBezTo>
                  <a:close/>
                </a:path>
              </a:pathLst>
            </a:custGeom>
            <a:solidFill>
              <a:srgbClr val="F3F3F4">
                <a:lumMod val="10000"/>
              </a:srgbClr>
            </a:solidFill>
            <a:ln>
              <a:noFill/>
            </a:ln>
          </p:spPr>
          <p:txBody>
            <a:bodyPr vert="horz" wrap="square" lIns="149156" tIns="74578" rIns="149156" bIns="74578" numCol="1" anchor="t" anchorCtr="0" compatLnSpc="1">
              <a:prstTxWarp prst="textNoShape">
                <a:avLst/>
              </a:prstTxWarp>
            </a:bodyPr>
            <a:lstStyle/>
            <a:p>
              <a:pPr defTabSz="744539">
                <a:defRPr/>
              </a:pPr>
              <a:endParaRPr lang="en-US" sz="3000" kern="0">
                <a:solidFill>
                  <a:srgbClr val="979796"/>
                </a:solidFill>
                <a:latin typeface="Segoe UI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511851" y="2495487"/>
              <a:ext cx="556711" cy="556127"/>
              <a:chOff x="2557275" y="1514575"/>
              <a:chExt cx="777982" cy="777165"/>
            </a:xfrm>
          </p:grpSpPr>
          <p:sp>
            <p:nvSpPr>
              <p:cNvPr id="24" name="Freeform 6"/>
              <p:cNvSpPr>
                <a:spLocks noChangeAspect="1" noEditPoints="1"/>
              </p:cNvSpPr>
              <p:nvPr/>
            </p:nvSpPr>
            <p:spPr bwMode="auto">
              <a:xfrm>
                <a:off x="2557275" y="1514575"/>
                <a:ext cx="777982" cy="7771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149156" tIns="74578" rIns="149156" bIns="74578" numCol="1" anchor="t" anchorCtr="0" compatLnSpc="1">
                <a:prstTxWarp prst="textNoShape">
                  <a:avLst/>
                </a:prstTxWarp>
              </a:bodyPr>
              <a:lstStyle/>
              <a:p>
                <a:pPr defTabSz="744539">
                  <a:defRPr/>
                </a:pPr>
                <a:endParaRPr lang="en-US" sz="3000" kern="0">
                  <a:solidFill>
                    <a:srgbClr val="979796"/>
                  </a:solidFill>
                  <a:latin typeface="Segoe UI"/>
                </a:endParaRPr>
              </a:p>
            </p:txBody>
          </p:sp>
          <p:sp>
            <p:nvSpPr>
              <p:cNvPr id="25" name="Freeform 6"/>
              <p:cNvSpPr>
                <a:spLocks noChangeAspect="1" noEditPoints="1"/>
              </p:cNvSpPr>
              <p:nvPr/>
            </p:nvSpPr>
            <p:spPr bwMode="auto">
              <a:xfrm>
                <a:off x="2624786" y="1582015"/>
                <a:ext cx="642960" cy="642285"/>
              </a:xfrm>
              <a:custGeom>
                <a:avLst/>
                <a:gdLst>
                  <a:gd name="T0" fmla="*/ 202 w 404"/>
                  <a:gd name="T1" fmla="*/ 0 h 404"/>
                  <a:gd name="T2" fmla="*/ 0 w 404"/>
                  <a:gd name="T3" fmla="*/ 202 h 404"/>
                  <a:gd name="T4" fmla="*/ 202 w 404"/>
                  <a:gd name="T5" fmla="*/ 404 h 404"/>
                  <a:gd name="T6" fmla="*/ 404 w 404"/>
                  <a:gd name="T7" fmla="*/ 202 h 404"/>
                  <a:gd name="T8" fmla="*/ 202 w 404"/>
                  <a:gd name="T9" fmla="*/ 0 h 404"/>
                  <a:gd name="T10" fmla="*/ 280 w 404"/>
                  <a:gd name="T11" fmla="*/ 315 h 404"/>
                  <a:gd name="T12" fmla="*/ 202 w 404"/>
                  <a:gd name="T13" fmla="*/ 236 h 404"/>
                  <a:gd name="T14" fmla="*/ 126 w 404"/>
                  <a:gd name="T15" fmla="*/ 311 h 404"/>
                  <a:gd name="T16" fmla="*/ 93 w 404"/>
                  <a:gd name="T17" fmla="*/ 278 h 404"/>
                  <a:gd name="T18" fmla="*/ 169 w 404"/>
                  <a:gd name="T19" fmla="*/ 203 h 404"/>
                  <a:gd name="T20" fmla="*/ 90 w 404"/>
                  <a:gd name="T21" fmla="*/ 124 h 404"/>
                  <a:gd name="T22" fmla="*/ 124 w 404"/>
                  <a:gd name="T23" fmla="*/ 90 h 404"/>
                  <a:gd name="T24" fmla="*/ 203 w 404"/>
                  <a:gd name="T25" fmla="*/ 168 h 404"/>
                  <a:gd name="T26" fmla="*/ 280 w 404"/>
                  <a:gd name="T27" fmla="*/ 91 h 404"/>
                  <a:gd name="T28" fmla="*/ 313 w 404"/>
                  <a:gd name="T29" fmla="*/ 124 h 404"/>
                  <a:gd name="T30" fmla="*/ 236 w 404"/>
                  <a:gd name="T31" fmla="*/ 201 h 404"/>
                  <a:gd name="T32" fmla="*/ 315 w 404"/>
                  <a:gd name="T33" fmla="*/ 280 h 404"/>
                  <a:gd name="T34" fmla="*/ 280 w 404"/>
                  <a:gd name="T35" fmla="*/ 315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4" h="404">
                    <a:moveTo>
                      <a:pt x="202" y="0"/>
                    </a:moveTo>
                    <a:cubicBezTo>
                      <a:pt x="91" y="0"/>
                      <a:pt x="0" y="90"/>
                      <a:pt x="0" y="202"/>
                    </a:cubicBezTo>
                    <a:cubicBezTo>
                      <a:pt x="0" y="313"/>
                      <a:pt x="91" y="404"/>
                      <a:pt x="202" y="404"/>
                    </a:cubicBezTo>
                    <a:cubicBezTo>
                      <a:pt x="314" y="404"/>
                      <a:pt x="404" y="313"/>
                      <a:pt x="404" y="202"/>
                    </a:cubicBezTo>
                    <a:cubicBezTo>
                      <a:pt x="404" y="90"/>
                      <a:pt x="314" y="0"/>
                      <a:pt x="202" y="0"/>
                    </a:cubicBezTo>
                    <a:close/>
                    <a:moveTo>
                      <a:pt x="280" y="315"/>
                    </a:moveTo>
                    <a:cubicBezTo>
                      <a:pt x="202" y="236"/>
                      <a:pt x="202" y="236"/>
                      <a:pt x="202" y="236"/>
                    </a:cubicBezTo>
                    <a:cubicBezTo>
                      <a:pt x="126" y="311"/>
                      <a:pt x="126" y="311"/>
                      <a:pt x="126" y="311"/>
                    </a:cubicBezTo>
                    <a:cubicBezTo>
                      <a:pt x="93" y="278"/>
                      <a:pt x="93" y="278"/>
                      <a:pt x="93" y="278"/>
                    </a:cubicBezTo>
                    <a:cubicBezTo>
                      <a:pt x="169" y="203"/>
                      <a:pt x="169" y="203"/>
                      <a:pt x="169" y="203"/>
                    </a:cubicBezTo>
                    <a:cubicBezTo>
                      <a:pt x="90" y="124"/>
                      <a:pt x="90" y="124"/>
                      <a:pt x="90" y="124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203" y="168"/>
                      <a:pt x="203" y="168"/>
                      <a:pt x="203" y="168"/>
                    </a:cubicBezTo>
                    <a:cubicBezTo>
                      <a:pt x="280" y="91"/>
                      <a:pt x="280" y="91"/>
                      <a:pt x="280" y="91"/>
                    </a:cubicBezTo>
                    <a:cubicBezTo>
                      <a:pt x="313" y="124"/>
                      <a:pt x="313" y="124"/>
                      <a:pt x="313" y="124"/>
                    </a:cubicBezTo>
                    <a:cubicBezTo>
                      <a:pt x="236" y="201"/>
                      <a:pt x="236" y="201"/>
                      <a:pt x="236" y="201"/>
                    </a:cubicBezTo>
                    <a:cubicBezTo>
                      <a:pt x="315" y="280"/>
                      <a:pt x="315" y="280"/>
                      <a:pt x="315" y="280"/>
                    </a:cubicBezTo>
                    <a:lnTo>
                      <a:pt x="280" y="315"/>
                    </a:lnTo>
                    <a:close/>
                  </a:path>
                </a:pathLst>
              </a:custGeom>
              <a:solidFill>
                <a:srgbClr val="E81122"/>
              </a:solidFill>
              <a:ln>
                <a:noFill/>
              </a:ln>
            </p:spPr>
            <p:txBody>
              <a:bodyPr vert="horz" wrap="square" lIns="149156" tIns="74578" rIns="149156" bIns="74578" numCol="1" anchor="t" anchorCtr="0" compatLnSpc="1">
                <a:prstTxWarp prst="textNoShape">
                  <a:avLst/>
                </a:prstTxWarp>
              </a:bodyPr>
              <a:lstStyle/>
              <a:p>
                <a:pPr defTabSz="744539">
                  <a:defRPr/>
                </a:pPr>
                <a:endParaRPr lang="en-US" sz="3000" kern="0">
                  <a:solidFill>
                    <a:srgbClr val="979796"/>
                  </a:solidFill>
                  <a:latin typeface="Segoe UI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836414" y="2447193"/>
              <a:ext cx="556711" cy="556127"/>
              <a:chOff x="2557275" y="1514575"/>
              <a:chExt cx="777982" cy="777165"/>
            </a:xfrm>
          </p:grpSpPr>
          <p:sp>
            <p:nvSpPr>
              <p:cNvPr id="32" name="Freeform 6"/>
              <p:cNvSpPr>
                <a:spLocks noChangeAspect="1" noEditPoints="1"/>
              </p:cNvSpPr>
              <p:nvPr/>
            </p:nvSpPr>
            <p:spPr bwMode="auto">
              <a:xfrm>
                <a:off x="2557275" y="1514575"/>
                <a:ext cx="777982" cy="7771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149156" tIns="74578" rIns="149156" bIns="74578" numCol="1" anchor="t" anchorCtr="0" compatLnSpc="1">
                <a:prstTxWarp prst="textNoShape">
                  <a:avLst/>
                </a:prstTxWarp>
              </a:bodyPr>
              <a:lstStyle/>
              <a:p>
                <a:pPr defTabSz="744539">
                  <a:defRPr/>
                </a:pPr>
                <a:endParaRPr lang="en-US" sz="3000" kern="0">
                  <a:solidFill>
                    <a:srgbClr val="979796"/>
                  </a:solidFill>
                  <a:latin typeface="Segoe UI"/>
                </a:endParaRPr>
              </a:p>
            </p:txBody>
          </p:sp>
          <p:sp>
            <p:nvSpPr>
              <p:cNvPr id="33" name="Freeform 6"/>
              <p:cNvSpPr>
                <a:spLocks noChangeAspect="1" noEditPoints="1"/>
              </p:cNvSpPr>
              <p:nvPr/>
            </p:nvSpPr>
            <p:spPr bwMode="auto">
              <a:xfrm>
                <a:off x="2624786" y="1582015"/>
                <a:ext cx="642960" cy="642285"/>
              </a:xfrm>
              <a:custGeom>
                <a:avLst/>
                <a:gdLst>
                  <a:gd name="T0" fmla="*/ 202 w 404"/>
                  <a:gd name="T1" fmla="*/ 0 h 404"/>
                  <a:gd name="T2" fmla="*/ 0 w 404"/>
                  <a:gd name="T3" fmla="*/ 202 h 404"/>
                  <a:gd name="T4" fmla="*/ 202 w 404"/>
                  <a:gd name="T5" fmla="*/ 404 h 404"/>
                  <a:gd name="T6" fmla="*/ 404 w 404"/>
                  <a:gd name="T7" fmla="*/ 202 h 404"/>
                  <a:gd name="T8" fmla="*/ 202 w 404"/>
                  <a:gd name="T9" fmla="*/ 0 h 404"/>
                  <a:gd name="T10" fmla="*/ 280 w 404"/>
                  <a:gd name="T11" fmla="*/ 315 h 404"/>
                  <a:gd name="T12" fmla="*/ 202 w 404"/>
                  <a:gd name="T13" fmla="*/ 236 h 404"/>
                  <a:gd name="T14" fmla="*/ 126 w 404"/>
                  <a:gd name="T15" fmla="*/ 311 h 404"/>
                  <a:gd name="T16" fmla="*/ 93 w 404"/>
                  <a:gd name="T17" fmla="*/ 278 h 404"/>
                  <a:gd name="T18" fmla="*/ 169 w 404"/>
                  <a:gd name="T19" fmla="*/ 203 h 404"/>
                  <a:gd name="T20" fmla="*/ 90 w 404"/>
                  <a:gd name="T21" fmla="*/ 124 h 404"/>
                  <a:gd name="T22" fmla="*/ 124 w 404"/>
                  <a:gd name="T23" fmla="*/ 90 h 404"/>
                  <a:gd name="T24" fmla="*/ 203 w 404"/>
                  <a:gd name="T25" fmla="*/ 168 h 404"/>
                  <a:gd name="T26" fmla="*/ 280 w 404"/>
                  <a:gd name="T27" fmla="*/ 91 h 404"/>
                  <a:gd name="T28" fmla="*/ 313 w 404"/>
                  <a:gd name="T29" fmla="*/ 124 h 404"/>
                  <a:gd name="T30" fmla="*/ 236 w 404"/>
                  <a:gd name="T31" fmla="*/ 201 h 404"/>
                  <a:gd name="T32" fmla="*/ 315 w 404"/>
                  <a:gd name="T33" fmla="*/ 280 h 404"/>
                  <a:gd name="T34" fmla="*/ 280 w 404"/>
                  <a:gd name="T35" fmla="*/ 315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4" h="404">
                    <a:moveTo>
                      <a:pt x="202" y="0"/>
                    </a:moveTo>
                    <a:cubicBezTo>
                      <a:pt x="91" y="0"/>
                      <a:pt x="0" y="90"/>
                      <a:pt x="0" y="202"/>
                    </a:cubicBezTo>
                    <a:cubicBezTo>
                      <a:pt x="0" y="313"/>
                      <a:pt x="91" y="404"/>
                      <a:pt x="202" y="404"/>
                    </a:cubicBezTo>
                    <a:cubicBezTo>
                      <a:pt x="314" y="404"/>
                      <a:pt x="404" y="313"/>
                      <a:pt x="404" y="202"/>
                    </a:cubicBezTo>
                    <a:cubicBezTo>
                      <a:pt x="404" y="90"/>
                      <a:pt x="314" y="0"/>
                      <a:pt x="202" y="0"/>
                    </a:cubicBezTo>
                    <a:close/>
                    <a:moveTo>
                      <a:pt x="280" y="315"/>
                    </a:moveTo>
                    <a:cubicBezTo>
                      <a:pt x="202" y="236"/>
                      <a:pt x="202" y="236"/>
                      <a:pt x="202" y="236"/>
                    </a:cubicBezTo>
                    <a:cubicBezTo>
                      <a:pt x="126" y="311"/>
                      <a:pt x="126" y="311"/>
                      <a:pt x="126" y="311"/>
                    </a:cubicBezTo>
                    <a:cubicBezTo>
                      <a:pt x="93" y="278"/>
                      <a:pt x="93" y="278"/>
                      <a:pt x="93" y="278"/>
                    </a:cubicBezTo>
                    <a:cubicBezTo>
                      <a:pt x="169" y="203"/>
                      <a:pt x="169" y="203"/>
                      <a:pt x="169" y="203"/>
                    </a:cubicBezTo>
                    <a:cubicBezTo>
                      <a:pt x="90" y="124"/>
                      <a:pt x="90" y="124"/>
                      <a:pt x="90" y="124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203" y="168"/>
                      <a:pt x="203" y="168"/>
                      <a:pt x="203" y="168"/>
                    </a:cubicBezTo>
                    <a:cubicBezTo>
                      <a:pt x="280" y="91"/>
                      <a:pt x="280" y="91"/>
                      <a:pt x="280" y="91"/>
                    </a:cubicBezTo>
                    <a:cubicBezTo>
                      <a:pt x="313" y="124"/>
                      <a:pt x="313" y="124"/>
                      <a:pt x="313" y="124"/>
                    </a:cubicBezTo>
                    <a:cubicBezTo>
                      <a:pt x="236" y="201"/>
                      <a:pt x="236" y="201"/>
                      <a:pt x="236" y="201"/>
                    </a:cubicBezTo>
                    <a:cubicBezTo>
                      <a:pt x="315" y="280"/>
                      <a:pt x="315" y="280"/>
                      <a:pt x="315" y="280"/>
                    </a:cubicBezTo>
                    <a:lnTo>
                      <a:pt x="280" y="315"/>
                    </a:lnTo>
                    <a:close/>
                  </a:path>
                </a:pathLst>
              </a:custGeom>
              <a:solidFill>
                <a:srgbClr val="E81122"/>
              </a:solidFill>
              <a:ln>
                <a:noFill/>
              </a:ln>
            </p:spPr>
            <p:txBody>
              <a:bodyPr vert="horz" wrap="square" lIns="149156" tIns="74578" rIns="149156" bIns="74578" numCol="1" anchor="t" anchorCtr="0" compatLnSpc="1">
                <a:prstTxWarp prst="textNoShape">
                  <a:avLst/>
                </a:prstTxWarp>
              </a:bodyPr>
              <a:lstStyle/>
              <a:p>
                <a:pPr defTabSz="744539">
                  <a:defRPr/>
                </a:pPr>
                <a:endParaRPr lang="en-US" sz="3000" kern="0">
                  <a:solidFill>
                    <a:srgbClr val="979796"/>
                  </a:solidFill>
                  <a:latin typeface="Segoe UI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177521" y="2442428"/>
              <a:ext cx="556711" cy="556127"/>
              <a:chOff x="2557275" y="1514575"/>
              <a:chExt cx="777982" cy="777165"/>
            </a:xfrm>
          </p:grpSpPr>
          <p:sp>
            <p:nvSpPr>
              <p:cNvPr id="35" name="Freeform 6"/>
              <p:cNvSpPr>
                <a:spLocks noChangeAspect="1" noEditPoints="1"/>
              </p:cNvSpPr>
              <p:nvPr/>
            </p:nvSpPr>
            <p:spPr bwMode="auto">
              <a:xfrm>
                <a:off x="2557275" y="1514575"/>
                <a:ext cx="777982" cy="7771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149156" tIns="74578" rIns="149156" bIns="74578" numCol="1" anchor="t" anchorCtr="0" compatLnSpc="1">
                <a:prstTxWarp prst="textNoShape">
                  <a:avLst/>
                </a:prstTxWarp>
              </a:bodyPr>
              <a:lstStyle/>
              <a:p>
                <a:pPr defTabSz="744539">
                  <a:defRPr/>
                </a:pPr>
                <a:endParaRPr lang="en-US" sz="3000" kern="0">
                  <a:solidFill>
                    <a:srgbClr val="979796"/>
                  </a:solidFill>
                  <a:latin typeface="Segoe UI"/>
                </a:endParaRPr>
              </a:p>
            </p:txBody>
          </p:sp>
          <p:sp>
            <p:nvSpPr>
              <p:cNvPr id="36" name="Freeform 6"/>
              <p:cNvSpPr>
                <a:spLocks noChangeAspect="1" noEditPoints="1"/>
              </p:cNvSpPr>
              <p:nvPr/>
            </p:nvSpPr>
            <p:spPr bwMode="auto">
              <a:xfrm>
                <a:off x="2624786" y="1582015"/>
                <a:ext cx="642960" cy="642285"/>
              </a:xfrm>
              <a:custGeom>
                <a:avLst/>
                <a:gdLst>
                  <a:gd name="T0" fmla="*/ 202 w 404"/>
                  <a:gd name="T1" fmla="*/ 0 h 404"/>
                  <a:gd name="T2" fmla="*/ 0 w 404"/>
                  <a:gd name="T3" fmla="*/ 202 h 404"/>
                  <a:gd name="T4" fmla="*/ 202 w 404"/>
                  <a:gd name="T5" fmla="*/ 404 h 404"/>
                  <a:gd name="T6" fmla="*/ 404 w 404"/>
                  <a:gd name="T7" fmla="*/ 202 h 404"/>
                  <a:gd name="T8" fmla="*/ 202 w 404"/>
                  <a:gd name="T9" fmla="*/ 0 h 404"/>
                  <a:gd name="T10" fmla="*/ 280 w 404"/>
                  <a:gd name="T11" fmla="*/ 315 h 404"/>
                  <a:gd name="T12" fmla="*/ 202 w 404"/>
                  <a:gd name="T13" fmla="*/ 236 h 404"/>
                  <a:gd name="T14" fmla="*/ 126 w 404"/>
                  <a:gd name="T15" fmla="*/ 311 h 404"/>
                  <a:gd name="T16" fmla="*/ 93 w 404"/>
                  <a:gd name="T17" fmla="*/ 278 h 404"/>
                  <a:gd name="T18" fmla="*/ 169 w 404"/>
                  <a:gd name="T19" fmla="*/ 203 h 404"/>
                  <a:gd name="T20" fmla="*/ 90 w 404"/>
                  <a:gd name="T21" fmla="*/ 124 h 404"/>
                  <a:gd name="T22" fmla="*/ 124 w 404"/>
                  <a:gd name="T23" fmla="*/ 90 h 404"/>
                  <a:gd name="T24" fmla="*/ 203 w 404"/>
                  <a:gd name="T25" fmla="*/ 168 h 404"/>
                  <a:gd name="T26" fmla="*/ 280 w 404"/>
                  <a:gd name="T27" fmla="*/ 91 h 404"/>
                  <a:gd name="T28" fmla="*/ 313 w 404"/>
                  <a:gd name="T29" fmla="*/ 124 h 404"/>
                  <a:gd name="T30" fmla="*/ 236 w 404"/>
                  <a:gd name="T31" fmla="*/ 201 h 404"/>
                  <a:gd name="T32" fmla="*/ 315 w 404"/>
                  <a:gd name="T33" fmla="*/ 280 h 404"/>
                  <a:gd name="T34" fmla="*/ 280 w 404"/>
                  <a:gd name="T35" fmla="*/ 315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4" h="404">
                    <a:moveTo>
                      <a:pt x="202" y="0"/>
                    </a:moveTo>
                    <a:cubicBezTo>
                      <a:pt x="91" y="0"/>
                      <a:pt x="0" y="90"/>
                      <a:pt x="0" y="202"/>
                    </a:cubicBezTo>
                    <a:cubicBezTo>
                      <a:pt x="0" y="313"/>
                      <a:pt x="91" y="404"/>
                      <a:pt x="202" y="404"/>
                    </a:cubicBezTo>
                    <a:cubicBezTo>
                      <a:pt x="314" y="404"/>
                      <a:pt x="404" y="313"/>
                      <a:pt x="404" y="202"/>
                    </a:cubicBezTo>
                    <a:cubicBezTo>
                      <a:pt x="404" y="90"/>
                      <a:pt x="314" y="0"/>
                      <a:pt x="202" y="0"/>
                    </a:cubicBezTo>
                    <a:close/>
                    <a:moveTo>
                      <a:pt x="280" y="315"/>
                    </a:moveTo>
                    <a:cubicBezTo>
                      <a:pt x="202" y="236"/>
                      <a:pt x="202" y="236"/>
                      <a:pt x="202" y="236"/>
                    </a:cubicBezTo>
                    <a:cubicBezTo>
                      <a:pt x="126" y="311"/>
                      <a:pt x="126" y="311"/>
                      <a:pt x="126" y="311"/>
                    </a:cubicBezTo>
                    <a:cubicBezTo>
                      <a:pt x="93" y="278"/>
                      <a:pt x="93" y="278"/>
                      <a:pt x="93" y="278"/>
                    </a:cubicBezTo>
                    <a:cubicBezTo>
                      <a:pt x="169" y="203"/>
                      <a:pt x="169" y="203"/>
                      <a:pt x="169" y="203"/>
                    </a:cubicBezTo>
                    <a:cubicBezTo>
                      <a:pt x="90" y="124"/>
                      <a:pt x="90" y="124"/>
                      <a:pt x="90" y="124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203" y="168"/>
                      <a:pt x="203" y="168"/>
                      <a:pt x="203" y="168"/>
                    </a:cubicBezTo>
                    <a:cubicBezTo>
                      <a:pt x="280" y="91"/>
                      <a:pt x="280" y="91"/>
                      <a:pt x="280" y="91"/>
                    </a:cubicBezTo>
                    <a:cubicBezTo>
                      <a:pt x="313" y="124"/>
                      <a:pt x="313" y="124"/>
                      <a:pt x="313" y="124"/>
                    </a:cubicBezTo>
                    <a:cubicBezTo>
                      <a:pt x="236" y="201"/>
                      <a:pt x="236" y="201"/>
                      <a:pt x="236" y="201"/>
                    </a:cubicBezTo>
                    <a:cubicBezTo>
                      <a:pt x="315" y="280"/>
                      <a:pt x="315" y="280"/>
                      <a:pt x="315" y="280"/>
                    </a:cubicBezTo>
                    <a:lnTo>
                      <a:pt x="280" y="315"/>
                    </a:lnTo>
                    <a:close/>
                  </a:path>
                </a:pathLst>
              </a:custGeom>
              <a:solidFill>
                <a:srgbClr val="E81122"/>
              </a:solidFill>
              <a:ln>
                <a:noFill/>
              </a:ln>
            </p:spPr>
            <p:txBody>
              <a:bodyPr vert="horz" wrap="square" lIns="149156" tIns="74578" rIns="149156" bIns="74578" numCol="1" anchor="t" anchorCtr="0" compatLnSpc="1">
                <a:prstTxWarp prst="textNoShape">
                  <a:avLst/>
                </a:prstTxWarp>
              </a:bodyPr>
              <a:lstStyle/>
              <a:p>
                <a:pPr defTabSz="744539">
                  <a:defRPr/>
                </a:pPr>
                <a:endParaRPr lang="en-US" sz="3000" kern="0">
                  <a:solidFill>
                    <a:srgbClr val="979796"/>
                  </a:solidFill>
                  <a:latin typeface="Segoe UI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051901" y="6082310"/>
            <a:ext cx="2746445" cy="284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816">
              <a:defRPr/>
            </a:pPr>
            <a:r>
              <a:rPr lang="en-US" sz="1260" dirty="0" err="1">
                <a:solidFill>
                  <a:srgbClr val="FFFFFF"/>
                </a:solidFill>
                <a:latin typeface="Segoe UI"/>
              </a:rPr>
              <a:t>Informacje</a:t>
            </a:r>
            <a:r>
              <a:rPr lang="en-US" sz="1260" dirty="0">
                <a:solidFill>
                  <a:srgbClr val="FFFFFF"/>
                </a:solidFill>
                <a:latin typeface="Segoe UI"/>
              </a:rPr>
              <a:t> </a:t>
            </a:r>
            <a:r>
              <a:rPr lang="en-US" sz="1260" dirty="0" err="1">
                <a:solidFill>
                  <a:srgbClr val="FFFFFF"/>
                </a:solidFill>
                <a:latin typeface="Segoe UI"/>
              </a:rPr>
              <a:t>poufne</a:t>
            </a:r>
            <a:r>
              <a:rPr lang="en-US" sz="1260" dirty="0">
                <a:solidFill>
                  <a:srgbClr val="FFFFFF"/>
                </a:solidFill>
                <a:latin typeface="Segoe UI"/>
              </a:rPr>
              <a:t> </a:t>
            </a:r>
            <a:r>
              <a:rPr lang="en-US" sz="1260" dirty="0" err="1">
                <a:solidFill>
                  <a:srgbClr val="FFFFFF"/>
                </a:solidFill>
                <a:latin typeface="Segoe UI"/>
              </a:rPr>
              <a:t>firmy</a:t>
            </a:r>
            <a:r>
              <a:rPr lang="en-US" sz="1260" dirty="0">
                <a:solidFill>
                  <a:srgbClr val="FFFFFF"/>
                </a:solidFill>
                <a:latin typeface="Segoe UI"/>
              </a:rPr>
              <a:t> Microsoft</a:t>
            </a:r>
          </a:p>
        </p:txBody>
      </p:sp>
    </p:spTree>
    <p:extLst>
      <p:ext uri="{BB962C8B-B14F-4D97-AF65-F5344CB8AC3E}">
        <p14:creationId xmlns:p14="http://schemas.microsoft.com/office/powerpoint/2010/main" val="32116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F1751F4-6627-4A8A-8F80-BE8F55786245}"/>
              </a:ext>
            </a:extLst>
          </p:cNvPr>
          <p:cNvSpPr txBox="1">
            <a:spLocks/>
          </p:cNvSpPr>
          <p:nvPr/>
        </p:nvSpPr>
        <p:spPr>
          <a:xfrm>
            <a:off x="457201" y="171450"/>
            <a:ext cx="8229602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5145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cap="none" spc="-75" baseline="0">
                <a:ln w="3175">
                  <a:noFill/>
                </a:ln>
                <a:solidFill>
                  <a:srgbClr val="0090C6"/>
                </a:solidFill>
                <a:effectLst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pPr marR="0" lvl="0" indent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pl-PL" sz="2400" dirty="0">
                <a:solidFill>
                  <a:srgbClr val="0071BC"/>
                </a:solidFill>
              </a:rPr>
              <a:t>Proces produkcyjny z wykorzystaniem licencji elektronicznych</a:t>
            </a:r>
            <a:endParaRPr lang="en-IE" sz="2400" dirty="0">
              <a:solidFill>
                <a:srgbClr val="0071BC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3E3D6B8-03A2-46CC-AA15-6487E009CB7F}"/>
              </a:ext>
            </a:extLst>
          </p:cNvPr>
          <p:cNvSpPr/>
          <p:nvPr/>
        </p:nvSpPr>
        <p:spPr>
          <a:xfrm>
            <a:off x="817890" y="2414704"/>
            <a:ext cx="6634608" cy="1360728"/>
          </a:xfrm>
          <a:prstGeom prst="rect">
            <a:avLst/>
          </a:prstGeom>
          <a:gradFill rotWithShape="1">
            <a:gsLst>
              <a:gs pos="0">
                <a:srgbClr val="00AEEF">
                  <a:shade val="51000"/>
                  <a:satMod val="130000"/>
                </a:srgbClr>
              </a:gs>
              <a:gs pos="80000">
                <a:srgbClr val="00AEEF">
                  <a:shade val="93000"/>
                  <a:satMod val="130000"/>
                </a:srgbClr>
              </a:gs>
              <a:gs pos="100000">
                <a:srgbClr val="00AEE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0AEE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64199" tIns="32099" rIns="64199" bIns="3209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11EB5CC-C0DA-4ECC-9249-6D0381678888}"/>
              </a:ext>
            </a:extLst>
          </p:cNvPr>
          <p:cNvSpPr/>
          <p:nvPr/>
        </p:nvSpPr>
        <p:spPr>
          <a:xfrm>
            <a:off x="2136922" y="698808"/>
            <a:ext cx="5315576" cy="1303020"/>
          </a:xfrm>
          <a:prstGeom prst="rect">
            <a:avLst/>
          </a:prstGeom>
          <a:gradFill rotWithShape="1">
            <a:gsLst>
              <a:gs pos="0">
                <a:srgbClr val="910091">
                  <a:shade val="51000"/>
                  <a:satMod val="130000"/>
                </a:srgbClr>
              </a:gs>
              <a:gs pos="80000">
                <a:srgbClr val="910091">
                  <a:shade val="93000"/>
                  <a:satMod val="130000"/>
                </a:srgbClr>
              </a:gs>
              <a:gs pos="100000">
                <a:srgbClr val="910091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1009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64199" tIns="32099" rIns="64199" bIns="3209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EEB721B-CE68-411F-9FBC-D8847F08B614}"/>
              </a:ext>
            </a:extLst>
          </p:cNvPr>
          <p:cNvSpPr txBox="1"/>
          <p:nvPr/>
        </p:nvSpPr>
        <p:spPr>
          <a:xfrm>
            <a:off x="868680" y="3895105"/>
            <a:ext cx="3360995" cy="397224"/>
          </a:xfrm>
          <a:prstGeom prst="rect">
            <a:avLst/>
          </a:prstGeom>
          <a:noFill/>
        </p:spPr>
        <p:txBody>
          <a:bodyPr wrap="square" lIns="64199" tIns="32099" rIns="64199" bIns="32099" rtlCol="0">
            <a:spAutoFit/>
          </a:bodyPr>
          <a:lstStyle/>
          <a:p>
            <a:r>
              <a:rPr lang="pl-PL" sz="720" dirty="0">
                <a:solidFill>
                  <a:srgbClr val="000000"/>
                </a:solidFill>
                <a:latin typeface="Segoe"/>
              </a:rPr>
              <a:t>MAR / TPR przygotowuje skrypt i konfigurację z dostępem do bazy danych oraz parametrami dla 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OA3 tool. </a:t>
            </a:r>
            <a:r>
              <a:rPr lang="pl-PL" sz="720" dirty="0">
                <a:solidFill>
                  <a:srgbClr val="000000"/>
                </a:solidFill>
                <a:latin typeface="Segoe"/>
              </a:rPr>
              <a:t>Skrypt ten jest zapisywany na nośniku USB i wykorzystywany w dziale produkcji do instalacji licencji.</a:t>
            </a:r>
            <a:endParaRPr lang="en-US" sz="720" dirty="0">
              <a:solidFill>
                <a:srgbClr val="000000"/>
              </a:solidFill>
              <a:latin typeface="Segoe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BEA28A8C-38EE-4996-8D48-A4D78CBD2569}"/>
              </a:ext>
            </a:extLst>
          </p:cNvPr>
          <p:cNvSpPr/>
          <p:nvPr/>
        </p:nvSpPr>
        <p:spPr>
          <a:xfrm>
            <a:off x="613499" y="4283891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56C9BE58-4673-4779-A417-F30C4F08EBA9}"/>
              </a:ext>
            </a:extLst>
          </p:cNvPr>
          <p:cNvSpPr txBox="1"/>
          <p:nvPr/>
        </p:nvSpPr>
        <p:spPr>
          <a:xfrm>
            <a:off x="878727" y="4269657"/>
            <a:ext cx="3703320" cy="286424"/>
          </a:xfrm>
          <a:prstGeom prst="rect">
            <a:avLst/>
          </a:prstGeom>
          <a:noFill/>
        </p:spPr>
        <p:txBody>
          <a:bodyPr wrap="square" lIns="64199" tIns="32099" rIns="64199" bIns="32099" rtlCol="0">
            <a:spAutoFit/>
          </a:bodyPr>
          <a:lstStyle/>
          <a:p>
            <a:r>
              <a:rPr lang="pl-PL" sz="720" dirty="0">
                <a:solidFill>
                  <a:srgbClr val="000000"/>
                </a:solidFill>
                <a:latin typeface="Segoe"/>
              </a:rPr>
              <a:t>W dziale produkcji dysk USB jest podłączany do komputera. Technik uruchamia skrypt, który uruchamia O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A3Tool.exe </a:t>
            </a:r>
            <a:r>
              <a:rPr lang="pl-PL" sz="720" dirty="0">
                <a:solidFill>
                  <a:srgbClr val="000000"/>
                </a:solidFill>
                <a:latin typeface="Segoe"/>
              </a:rPr>
              <a:t>z lokalizacją i parametrami uruchomienia.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 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0AEB1FFD-EE5E-44AE-BDB4-0513D55142C9}"/>
              </a:ext>
            </a:extLst>
          </p:cNvPr>
          <p:cNvSpPr/>
          <p:nvPr/>
        </p:nvSpPr>
        <p:spPr>
          <a:xfrm>
            <a:off x="610679" y="4651841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000000"/>
                </a:solidFill>
                <a:latin typeface="Arial"/>
              </a:rPr>
              <a:t>3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98CAA0A1-F08F-4811-BA3E-F4FDAF8997DB}"/>
              </a:ext>
            </a:extLst>
          </p:cNvPr>
          <p:cNvSpPr txBox="1"/>
          <p:nvPr/>
        </p:nvSpPr>
        <p:spPr>
          <a:xfrm>
            <a:off x="873441" y="4640055"/>
            <a:ext cx="3497580" cy="286424"/>
          </a:xfrm>
          <a:prstGeom prst="rect">
            <a:avLst/>
          </a:prstGeom>
          <a:noFill/>
        </p:spPr>
        <p:txBody>
          <a:bodyPr wrap="square" lIns="64199" tIns="32099" rIns="64199" bIns="32099" rtlCol="0">
            <a:spAutoFit/>
          </a:bodyPr>
          <a:lstStyle/>
          <a:p>
            <a:r>
              <a:rPr lang="en-US" sz="720" dirty="0">
                <a:solidFill>
                  <a:srgbClr val="000000"/>
                </a:solidFill>
                <a:latin typeface="Segoe"/>
              </a:rPr>
              <a:t>OA 3.0 Tool </a:t>
            </a:r>
            <a:r>
              <a:rPr lang="pl-PL" sz="720" dirty="0">
                <a:solidFill>
                  <a:srgbClr val="000000"/>
                </a:solidFill>
                <a:latin typeface="Segoe"/>
              </a:rPr>
              <a:t>komunikuje się z dostawcą kluczy i żąda przesłania następnego wolnego klucza.</a:t>
            </a:r>
            <a:endParaRPr lang="en-US" sz="720" dirty="0">
              <a:solidFill>
                <a:srgbClr val="000000"/>
              </a:solidFill>
              <a:latin typeface="Segoe"/>
            </a:endParaRP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BE4F7C0F-B84D-4EC2-AEFE-EF0D8EAD915C}"/>
              </a:ext>
            </a:extLst>
          </p:cNvPr>
          <p:cNvSpPr/>
          <p:nvPr/>
        </p:nvSpPr>
        <p:spPr>
          <a:xfrm>
            <a:off x="4716725" y="3934511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000000"/>
                </a:solidFill>
                <a:latin typeface="Arial"/>
              </a:rPr>
              <a:t>4</a:t>
            </a:r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B71F98F3-EEAA-4744-8FAE-7E6D2FA31BD5}"/>
              </a:ext>
            </a:extLst>
          </p:cNvPr>
          <p:cNvSpPr/>
          <p:nvPr/>
        </p:nvSpPr>
        <p:spPr>
          <a:xfrm>
            <a:off x="4722859" y="4256547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000000"/>
                </a:solidFill>
                <a:latin typeface="Arial"/>
              </a:rPr>
              <a:t>5</a:t>
            </a: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3FD384E3-0E3F-4B2E-AD4F-FCABBD37DDF5}"/>
              </a:ext>
            </a:extLst>
          </p:cNvPr>
          <p:cNvSpPr/>
          <p:nvPr/>
        </p:nvSpPr>
        <p:spPr>
          <a:xfrm>
            <a:off x="4716725" y="4572992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000000"/>
                </a:solidFill>
                <a:latin typeface="Arial"/>
              </a:rPr>
              <a:t>6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3F998D6C-9E02-4CAC-8EBA-A5AB2E94E95F}"/>
              </a:ext>
            </a:extLst>
          </p:cNvPr>
          <p:cNvSpPr txBox="1"/>
          <p:nvPr/>
        </p:nvSpPr>
        <p:spPr>
          <a:xfrm>
            <a:off x="4956158" y="3934732"/>
            <a:ext cx="3657585" cy="175624"/>
          </a:xfrm>
          <a:prstGeom prst="rect">
            <a:avLst/>
          </a:prstGeom>
          <a:noFill/>
        </p:spPr>
        <p:txBody>
          <a:bodyPr wrap="square" lIns="64199" tIns="32099" rIns="64199" bIns="32099" rtlCol="0">
            <a:spAutoFit/>
          </a:bodyPr>
          <a:lstStyle/>
          <a:p>
            <a:r>
              <a:rPr lang="pl-PL" sz="720" dirty="0">
                <a:solidFill>
                  <a:srgbClr val="000000"/>
                </a:solidFill>
                <a:latin typeface="Segoe"/>
              </a:rPr>
              <a:t>Klucz produktu jest pobierany z lokalnego magazynu i zapisywany w pliku 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*.xml</a:t>
            </a:r>
            <a:r>
              <a:rPr lang="pl-PL" sz="720" dirty="0">
                <a:solidFill>
                  <a:srgbClr val="000000"/>
                </a:solidFill>
                <a:latin typeface="Segoe"/>
              </a:rPr>
              <a:t>.</a:t>
            </a:r>
            <a:endParaRPr lang="en-US" sz="720" dirty="0">
              <a:solidFill>
                <a:srgbClr val="000000"/>
              </a:solidFill>
              <a:latin typeface="Segoe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F32AB3B5-8E79-4160-B611-625CA47906EB}"/>
              </a:ext>
            </a:extLst>
          </p:cNvPr>
          <p:cNvSpPr txBox="1"/>
          <p:nvPr/>
        </p:nvSpPr>
        <p:spPr>
          <a:xfrm>
            <a:off x="4956159" y="4232119"/>
            <a:ext cx="3657585" cy="286424"/>
          </a:xfrm>
          <a:prstGeom prst="rect">
            <a:avLst/>
          </a:prstGeom>
          <a:noFill/>
        </p:spPr>
        <p:txBody>
          <a:bodyPr wrap="square" lIns="64199" tIns="32099" rIns="64199" bIns="32099" rtlCol="0">
            <a:spAutoFit/>
          </a:bodyPr>
          <a:lstStyle/>
          <a:p>
            <a:r>
              <a:rPr lang="pl-PL" sz="720" dirty="0">
                <a:solidFill>
                  <a:srgbClr val="000000"/>
                </a:solidFill>
                <a:latin typeface="Segoe"/>
              </a:rPr>
              <a:t>Skrypt odczytuje klucz produktu z pliku 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*.xml </a:t>
            </a:r>
            <a:r>
              <a:rPr lang="pl-PL" sz="720" dirty="0">
                <a:solidFill>
                  <a:srgbClr val="000000"/>
                </a:solidFill>
                <a:latin typeface="Segoe"/>
              </a:rPr>
              <a:t>i instaluje go w urządzeniu poleceniem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 </a:t>
            </a:r>
            <a:r>
              <a:rPr lang="en-US" sz="720" dirty="0" err="1">
                <a:solidFill>
                  <a:srgbClr val="000000"/>
                </a:solidFill>
                <a:latin typeface="Segoe"/>
              </a:rPr>
              <a:t>slmgr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 /</a:t>
            </a:r>
            <a:r>
              <a:rPr lang="en-US" sz="720" dirty="0" err="1">
                <a:solidFill>
                  <a:srgbClr val="000000"/>
                </a:solidFill>
                <a:latin typeface="Segoe"/>
              </a:rPr>
              <a:t>ipk</a:t>
            </a:r>
            <a:r>
              <a:rPr lang="pl-PL" sz="720" dirty="0">
                <a:solidFill>
                  <a:srgbClr val="000000"/>
                </a:solidFill>
                <a:latin typeface="Segoe"/>
              </a:rPr>
              <a:t>.</a:t>
            </a:r>
            <a:endParaRPr lang="en-US" sz="720" dirty="0">
              <a:solidFill>
                <a:srgbClr val="000000"/>
              </a:solidFill>
              <a:latin typeface="Segoe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FFBF9C1C-7397-4832-A8E2-9C78F04D1931}"/>
              </a:ext>
            </a:extLst>
          </p:cNvPr>
          <p:cNvSpPr txBox="1"/>
          <p:nvPr/>
        </p:nvSpPr>
        <p:spPr>
          <a:xfrm>
            <a:off x="4956158" y="4548297"/>
            <a:ext cx="3657585" cy="618823"/>
          </a:xfrm>
          <a:prstGeom prst="rect">
            <a:avLst/>
          </a:prstGeom>
          <a:noFill/>
        </p:spPr>
        <p:txBody>
          <a:bodyPr wrap="square" lIns="64199" tIns="32099" rIns="64199" bIns="32099" rtlCol="0">
            <a:spAutoFit/>
          </a:bodyPr>
          <a:lstStyle/>
          <a:p>
            <a:r>
              <a:rPr lang="pl-PL" sz="720" dirty="0">
                <a:solidFill>
                  <a:srgbClr val="000000"/>
                </a:solidFill>
                <a:latin typeface="Segoe"/>
              </a:rPr>
              <a:t>Skrypt wywołuje narzędzie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 OA3Tool.exe </a:t>
            </a:r>
            <a:r>
              <a:rPr lang="pl-PL" sz="720" dirty="0">
                <a:solidFill>
                  <a:srgbClr val="000000"/>
                </a:solidFill>
                <a:latin typeface="Segoe"/>
              </a:rPr>
              <a:t>aby obliczyć identyfikator sprzętowy dla urządzenia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 </a:t>
            </a:r>
            <a:r>
              <a:rPr lang="pl-PL" sz="720" dirty="0">
                <a:solidFill>
                  <a:srgbClr val="000000"/>
                </a:solidFill>
                <a:latin typeface="Segoe"/>
              </a:rPr>
              <a:t>W następnej kolejności skrypt aktualizuje identyfikator sprzętowy, zapisując w nim identyfikator nowego klucza produktu i zapisuje plik na nośniku USB (CBR) w celu przesłania do </a:t>
            </a:r>
            <a:r>
              <a:rPr lang="en-US" sz="720" dirty="0">
                <a:solidFill>
                  <a:srgbClr val="000000"/>
                </a:solidFill>
                <a:latin typeface="Segoe"/>
              </a:rPr>
              <a:t>Microsoft.</a:t>
            </a:r>
            <a:r>
              <a:rPr lang="pl-PL" sz="720" dirty="0">
                <a:solidFill>
                  <a:srgbClr val="000000"/>
                </a:solidFill>
                <a:latin typeface="Segoe"/>
              </a:rPr>
              <a:t> Po przesłaniu CBR włączona zostaje aktywacja dla zainstalowanego klucza.</a:t>
            </a:r>
            <a:endParaRPr lang="en-US" sz="720" dirty="0">
              <a:solidFill>
                <a:srgbClr val="000000"/>
              </a:solidFill>
              <a:latin typeface="Segoe"/>
            </a:endParaRPr>
          </a:p>
        </p:txBody>
      </p:sp>
      <p:grpSp>
        <p:nvGrpSpPr>
          <p:cNvPr id="18" name="Group 16">
            <a:extLst>
              <a:ext uri="{FF2B5EF4-FFF2-40B4-BE49-F238E27FC236}">
                <a16:creationId xmlns:a16="http://schemas.microsoft.com/office/drawing/2014/main" id="{4026974C-D6E0-4CA2-B987-F0C04967AE6E}"/>
              </a:ext>
            </a:extLst>
          </p:cNvPr>
          <p:cNvGrpSpPr/>
          <p:nvPr/>
        </p:nvGrpSpPr>
        <p:grpSpPr>
          <a:xfrm>
            <a:off x="3056999" y="810090"/>
            <a:ext cx="1861313" cy="987361"/>
            <a:chOff x="10646569" y="1211886"/>
            <a:chExt cx="1612092" cy="1316482"/>
          </a:xfrm>
          <a:solidFill>
            <a:srgbClr val="000000">
              <a:lumMod val="50000"/>
            </a:srgbClr>
          </a:solidFill>
        </p:grpSpPr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9FBC0392-94DF-4713-AA03-9327FCF92C6C}"/>
                </a:ext>
              </a:extLst>
            </p:cNvPr>
            <p:cNvSpPr/>
            <p:nvPr/>
          </p:nvSpPr>
          <p:spPr>
            <a:xfrm>
              <a:off x="10646569" y="1211886"/>
              <a:ext cx="1612092" cy="1316482"/>
            </a:xfrm>
            <a:prstGeom prst="rect">
              <a:avLst/>
            </a:prstGeom>
            <a:gradFill rotWithShape="1">
              <a:gsLst>
                <a:gs pos="0">
                  <a:srgbClr val="910091">
                    <a:shade val="51000"/>
                    <a:satMod val="130000"/>
                  </a:srgbClr>
                </a:gs>
                <a:gs pos="80000">
                  <a:srgbClr val="910091">
                    <a:shade val="93000"/>
                    <a:satMod val="130000"/>
                  </a:srgbClr>
                </a:gs>
                <a:gs pos="100000">
                  <a:srgbClr val="910091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20400000"/>
              </a:lightRig>
            </a:scene3d>
            <a:sp3d contourW="6350">
              <a:bevelT w="41275" h="19050" prst="angle"/>
              <a:contourClr>
                <a:srgbClr val="910091">
                  <a:shade val="25000"/>
                  <a:satMod val="15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D19E9BD4-EA61-4D31-B422-7F8202344F93}"/>
                </a:ext>
              </a:extLst>
            </p:cNvPr>
            <p:cNvSpPr txBox="1"/>
            <p:nvPr/>
          </p:nvSpPr>
          <p:spPr>
            <a:xfrm>
              <a:off x="10676620" y="1339771"/>
              <a:ext cx="1503932" cy="381643"/>
            </a:xfrm>
            <a:prstGeom prst="rect">
              <a:avLst/>
            </a:prstGeom>
            <a:gradFill rotWithShape="1">
              <a:gsLst>
                <a:gs pos="0">
                  <a:srgbClr val="910091">
                    <a:shade val="51000"/>
                    <a:satMod val="130000"/>
                  </a:srgbClr>
                </a:gs>
                <a:gs pos="80000">
                  <a:srgbClr val="910091">
                    <a:shade val="93000"/>
                    <a:satMod val="130000"/>
                  </a:srgbClr>
                </a:gs>
                <a:gs pos="100000">
                  <a:srgbClr val="910091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20400000"/>
              </a:lightRig>
            </a:scene3d>
            <a:sp3d contourW="6350">
              <a:bevelT w="41275" h="19050" prst="angle"/>
              <a:contourClr>
                <a:srgbClr val="910091">
                  <a:shade val="25000"/>
                  <a:satMod val="150000"/>
                </a:srgbClr>
              </a:contourClr>
            </a:sp3d>
          </p:spPr>
          <p:txBody>
            <a:bodyPr wrap="square" rtlCol="0">
              <a:spAutoFit/>
            </a:bodyPr>
            <a:lstStyle>
              <a:lvl1pPr algn="ctr">
                <a:spcBef>
                  <a:spcPts val="200"/>
                </a:spcBef>
                <a:defRPr sz="1400" b="1">
                  <a:solidFill>
                    <a:schemeClr val="bg1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6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Dostawca kluczy</a:t>
              </a:r>
              <a:endParaRPr kumimoji="0" lang="en-US" sz="126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E4596679-99A7-4C31-9C9D-93943CC8A833}"/>
              </a:ext>
            </a:extLst>
          </p:cNvPr>
          <p:cNvGrpSpPr/>
          <p:nvPr/>
        </p:nvGrpSpPr>
        <p:grpSpPr>
          <a:xfrm>
            <a:off x="5600838" y="792207"/>
            <a:ext cx="1615491" cy="987361"/>
            <a:chOff x="8863092" y="1171918"/>
            <a:chExt cx="2791012" cy="1316482"/>
          </a:xfrm>
          <a:solidFill>
            <a:srgbClr val="000000">
              <a:lumMod val="50000"/>
            </a:srgbClr>
          </a:solidFill>
        </p:grpSpPr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368F7594-E4B7-4A95-A2F0-451941DB1F23}"/>
                </a:ext>
              </a:extLst>
            </p:cNvPr>
            <p:cNvSpPr/>
            <p:nvPr/>
          </p:nvSpPr>
          <p:spPr>
            <a:xfrm>
              <a:off x="8863092" y="1171918"/>
              <a:ext cx="2791012" cy="1316482"/>
            </a:xfrm>
            <a:prstGeom prst="rect">
              <a:avLst/>
            </a:prstGeom>
            <a:gradFill rotWithShape="1">
              <a:gsLst>
                <a:gs pos="0">
                  <a:srgbClr val="910091">
                    <a:shade val="51000"/>
                    <a:satMod val="130000"/>
                  </a:srgbClr>
                </a:gs>
                <a:gs pos="80000">
                  <a:srgbClr val="910091">
                    <a:shade val="93000"/>
                    <a:satMod val="130000"/>
                  </a:srgbClr>
                </a:gs>
                <a:gs pos="100000">
                  <a:srgbClr val="910091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20400000"/>
              </a:lightRig>
            </a:scene3d>
            <a:sp3d contourW="6350">
              <a:bevelT w="41275" h="19050" prst="angle"/>
              <a:contourClr>
                <a:srgbClr val="910091">
                  <a:shade val="25000"/>
                  <a:satMod val="15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23" name="TextBox 21">
              <a:extLst>
                <a:ext uri="{FF2B5EF4-FFF2-40B4-BE49-F238E27FC236}">
                  <a16:creationId xmlns:a16="http://schemas.microsoft.com/office/drawing/2014/main" id="{9131A484-E89A-49E3-8814-A5A151BC06B2}"/>
                </a:ext>
              </a:extLst>
            </p:cNvPr>
            <p:cNvSpPr txBox="1"/>
            <p:nvPr/>
          </p:nvSpPr>
          <p:spPr>
            <a:xfrm>
              <a:off x="8921354" y="1300294"/>
              <a:ext cx="2693999" cy="566310"/>
            </a:xfrm>
            <a:prstGeom prst="rect">
              <a:avLst/>
            </a:prstGeom>
            <a:gradFill rotWithShape="1">
              <a:gsLst>
                <a:gs pos="0">
                  <a:srgbClr val="910091">
                    <a:shade val="51000"/>
                    <a:satMod val="130000"/>
                  </a:srgbClr>
                </a:gs>
                <a:gs pos="80000">
                  <a:srgbClr val="910091">
                    <a:shade val="93000"/>
                    <a:satMod val="130000"/>
                  </a:srgbClr>
                </a:gs>
                <a:gs pos="100000">
                  <a:srgbClr val="910091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20400000"/>
              </a:lightRig>
            </a:scene3d>
            <a:sp3d contourW="6350">
              <a:bevelT w="41275" h="19050" prst="angle"/>
              <a:contourClr>
                <a:srgbClr val="910091">
                  <a:shade val="25000"/>
                  <a:satMod val="150000"/>
                </a:srgbClr>
              </a:contourClr>
            </a:sp3d>
          </p:spPr>
          <p:txBody>
            <a:bodyPr wrap="square" rtlCol="0">
              <a:spAutoFit/>
            </a:bodyPr>
            <a:lstStyle>
              <a:lvl1pPr algn="ctr">
                <a:spcBef>
                  <a:spcPts val="200"/>
                </a:spcBef>
                <a:defRPr sz="1400" b="1">
                  <a:solidFill>
                    <a:schemeClr val="bg1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8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Baza kluczy produktów</a:t>
              </a:r>
              <a:endParaRPr kumimoji="0" lang="en-US" sz="108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</p:grpSp>
      <p:grpSp>
        <p:nvGrpSpPr>
          <p:cNvPr id="24" name="Group 28">
            <a:extLst>
              <a:ext uri="{FF2B5EF4-FFF2-40B4-BE49-F238E27FC236}">
                <a16:creationId xmlns:a16="http://schemas.microsoft.com/office/drawing/2014/main" id="{A3A4F220-D958-4C87-B4DA-EBD28A35FAA2}"/>
              </a:ext>
            </a:extLst>
          </p:cNvPr>
          <p:cNvGrpSpPr/>
          <p:nvPr/>
        </p:nvGrpSpPr>
        <p:grpSpPr>
          <a:xfrm>
            <a:off x="2386929" y="2511754"/>
            <a:ext cx="4885992" cy="1133987"/>
            <a:chOff x="10644878" y="1236302"/>
            <a:chExt cx="1891018" cy="1193923"/>
          </a:xfrm>
        </p:grpSpPr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679B04D8-2DAC-4287-90BB-FDCC138374FB}"/>
                </a:ext>
              </a:extLst>
            </p:cNvPr>
            <p:cNvSpPr/>
            <p:nvPr/>
          </p:nvSpPr>
          <p:spPr>
            <a:xfrm>
              <a:off x="10644878" y="1236302"/>
              <a:ext cx="1891018" cy="1193923"/>
            </a:xfrm>
            <a:prstGeom prst="rect">
              <a:avLst/>
            </a:prstGeom>
            <a:gradFill rotWithShape="1">
              <a:gsLst>
                <a:gs pos="0">
                  <a:srgbClr val="00AEEF">
                    <a:shade val="51000"/>
                    <a:satMod val="130000"/>
                  </a:srgbClr>
                </a:gs>
                <a:gs pos="80000">
                  <a:srgbClr val="00AEEF">
                    <a:shade val="93000"/>
                    <a:satMod val="130000"/>
                  </a:srgbClr>
                </a:gs>
                <a:gs pos="100000">
                  <a:srgbClr val="00AEE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20400000"/>
              </a:lightRig>
            </a:scene3d>
            <a:sp3d contourW="6350">
              <a:bevelT w="41275" h="19050" prst="angle"/>
              <a:contourClr>
                <a:srgbClr val="00AEEF">
                  <a:shade val="25000"/>
                  <a:satMod val="150000"/>
                </a:srgbClr>
              </a:contourClr>
            </a:sp3d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26" name="TextBox 30">
              <a:extLst>
                <a:ext uri="{FF2B5EF4-FFF2-40B4-BE49-F238E27FC236}">
                  <a16:creationId xmlns:a16="http://schemas.microsoft.com/office/drawing/2014/main" id="{9DA3E05F-F4B1-4453-B28E-92B064912DE3}"/>
                </a:ext>
              </a:extLst>
            </p:cNvPr>
            <p:cNvSpPr txBox="1"/>
            <p:nvPr/>
          </p:nvSpPr>
          <p:spPr>
            <a:xfrm>
              <a:off x="10951144" y="1492587"/>
              <a:ext cx="883994" cy="301361"/>
            </a:xfrm>
            <a:prstGeom prst="rect">
              <a:avLst/>
            </a:prstGeom>
            <a:gradFill rotWithShape="1">
              <a:gsLst>
                <a:gs pos="0">
                  <a:srgbClr val="00AEEF">
                    <a:shade val="51000"/>
                    <a:satMod val="130000"/>
                  </a:srgbClr>
                </a:gs>
                <a:gs pos="80000">
                  <a:srgbClr val="00AEEF">
                    <a:shade val="93000"/>
                    <a:satMod val="130000"/>
                  </a:srgbClr>
                </a:gs>
                <a:gs pos="100000">
                  <a:srgbClr val="00AEE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20400000"/>
              </a:lightRig>
            </a:scene3d>
            <a:sp3d contourW="6350">
              <a:bevelT w="41275" h="19050" prst="angle"/>
              <a:contourClr>
                <a:srgbClr val="00AEEF">
                  <a:shade val="25000"/>
                  <a:satMod val="150000"/>
                </a:srgbClr>
              </a:contourClr>
            </a:sp3d>
          </p:spPr>
          <p:txBody>
            <a:bodyPr wrap="square" rtlCol="0" anchor="b">
              <a:spAutoFit/>
            </a:bodyPr>
            <a:lstStyle>
              <a:lvl1pPr algn="ctr">
                <a:spcBef>
                  <a:spcPts val="200"/>
                </a:spcBef>
                <a:defRPr sz="1400" b="1">
                  <a:solidFill>
                    <a:schemeClr val="bg1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6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OA3Tool.exe</a:t>
              </a:r>
            </a:p>
          </p:txBody>
        </p:sp>
      </p:grpSp>
      <p:sp>
        <p:nvSpPr>
          <p:cNvPr id="27" name="Down Arrow 37">
            <a:extLst>
              <a:ext uri="{FF2B5EF4-FFF2-40B4-BE49-F238E27FC236}">
                <a16:creationId xmlns:a16="http://schemas.microsoft.com/office/drawing/2014/main" id="{BB3E4853-B8DD-409A-B396-FD1691E1FB5E}"/>
              </a:ext>
            </a:extLst>
          </p:cNvPr>
          <p:cNvSpPr/>
          <p:nvPr/>
        </p:nvSpPr>
        <p:spPr>
          <a:xfrm>
            <a:off x="3587816" y="1774084"/>
            <a:ext cx="480060" cy="95410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6350">
            <a:bevelT w="41275" h="19050" prst="angle"/>
            <a:contourClr>
              <a:srgbClr val="FF0097">
                <a:shade val="25000"/>
                <a:satMod val="150000"/>
              </a:srgbClr>
            </a:contourClr>
          </a:sp3d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Klucz produktu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28" name="TextBox 33">
            <a:extLst>
              <a:ext uri="{FF2B5EF4-FFF2-40B4-BE49-F238E27FC236}">
                <a16:creationId xmlns:a16="http://schemas.microsoft.com/office/drawing/2014/main" id="{D037105E-EFCD-4524-A97D-3E55050072AB}"/>
              </a:ext>
            </a:extLst>
          </p:cNvPr>
          <p:cNvSpPr txBox="1"/>
          <p:nvPr/>
        </p:nvSpPr>
        <p:spPr>
          <a:xfrm>
            <a:off x="834888" y="3070503"/>
            <a:ext cx="1332062" cy="646523"/>
          </a:xfrm>
          <a:prstGeom prst="rect">
            <a:avLst/>
          </a:prstGeom>
          <a:noFill/>
        </p:spPr>
        <p:txBody>
          <a:bodyPr wrap="square" lIns="64199" tIns="32099" rIns="64199" bIns="32099" rtlCol="0">
            <a:spAutoFit/>
          </a:bodyPr>
          <a:lstStyle>
            <a:lvl1pPr algn="ctr">
              <a:spcBef>
                <a:spcPts val="200"/>
              </a:spcBef>
              <a:defRPr sz="14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pl-PL" sz="1260" b="0" dirty="0">
                <a:solidFill>
                  <a:srgbClr val="FFFFFF"/>
                </a:solidFill>
                <a:latin typeface="Segoe"/>
              </a:rPr>
              <a:t>Komputer przygotowywany przez TPR</a:t>
            </a:r>
            <a:endParaRPr lang="en-US" sz="1260" b="0" dirty="0">
              <a:solidFill>
                <a:srgbClr val="FFFFFF"/>
              </a:solidFill>
              <a:latin typeface="Segoe"/>
            </a:endParaRPr>
          </a:p>
        </p:txBody>
      </p:sp>
      <p:sp>
        <p:nvSpPr>
          <p:cNvPr id="29" name="Down Arrow 44">
            <a:extLst>
              <a:ext uri="{FF2B5EF4-FFF2-40B4-BE49-F238E27FC236}">
                <a16:creationId xmlns:a16="http://schemas.microsoft.com/office/drawing/2014/main" id="{9C3F79D5-5485-40C8-9AED-7B8CE09733A5}"/>
              </a:ext>
            </a:extLst>
          </p:cNvPr>
          <p:cNvSpPr/>
          <p:nvPr/>
        </p:nvSpPr>
        <p:spPr>
          <a:xfrm rot="16200000">
            <a:off x="4993803" y="1247104"/>
            <a:ext cx="533262" cy="748250"/>
          </a:xfrm>
          <a:prstGeom prst="downArrow">
            <a:avLst/>
          </a:prstGeom>
          <a:solidFill>
            <a:srgbClr val="00AEEF">
              <a:lumMod val="60000"/>
              <a:lumOff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6350">
            <a:bevelT w="41275" h="19050" prst="angle"/>
            <a:contourClr>
              <a:srgbClr val="0071BC">
                <a:shade val="25000"/>
                <a:satMod val="150000"/>
              </a:srgbClr>
            </a:contourClr>
          </a:sp3d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Pobranie klucza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30" name="Down Arrow 47">
            <a:extLst>
              <a:ext uri="{FF2B5EF4-FFF2-40B4-BE49-F238E27FC236}">
                <a16:creationId xmlns:a16="http://schemas.microsoft.com/office/drawing/2014/main" id="{4BA69479-D65A-4017-985E-08072ED3EAFB}"/>
              </a:ext>
            </a:extLst>
          </p:cNvPr>
          <p:cNvSpPr/>
          <p:nvPr/>
        </p:nvSpPr>
        <p:spPr>
          <a:xfrm rot="10800000">
            <a:off x="4169231" y="1722514"/>
            <a:ext cx="540068" cy="865222"/>
          </a:xfrm>
          <a:prstGeom prst="downArrow">
            <a:avLst/>
          </a:prstGeom>
          <a:solidFill>
            <a:srgbClr val="F6AE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6350">
            <a:bevelT w="41275" h="19050" prst="angle"/>
            <a:contourClr>
              <a:srgbClr val="0071BC">
                <a:shade val="25000"/>
                <a:satMod val="150000"/>
              </a:srgbClr>
            </a:contourClr>
          </a:sp3d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Identyfikator sprzętowy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31" name="Oval 36">
            <a:extLst>
              <a:ext uri="{FF2B5EF4-FFF2-40B4-BE49-F238E27FC236}">
                <a16:creationId xmlns:a16="http://schemas.microsoft.com/office/drawing/2014/main" id="{ED0F4B40-4C36-4FD4-8153-100B007EF944}"/>
              </a:ext>
            </a:extLst>
          </p:cNvPr>
          <p:cNvSpPr/>
          <p:nvPr/>
        </p:nvSpPr>
        <p:spPr>
          <a:xfrm>
            <a:off x="2166950" y="2743308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1F497D"/>
                </a:solidFill>
                <a:latin typeface="Arial"/>
              </a:rPr>
              <a:t>2</a:t>
            </a:r>
          </a:p>
        </p:txBody>
      </p:sp>
      <p:sp>
        <p:nvSpPr>
          <p:cNvPr id="32" name="Oval 37">
            <a:extLst>
              <a:ext uri="{FF2B5EF4-FFF2-40B4-BE49-F238E27FC236}">
                <a16:creationId xmlns:a16="http://schemas.microsoft.com/office/drawing/2014/main" id="{FD20A926-5387-4B1C-8A60-B41CDEB26720}"/>
              </a:ext>
            </a:extLst>
          </p:cNvPr>
          <p:cNvSpPr/>
          <p:nvPr/>
        </p:nvSpPr>
        <p:spPr>
          <a:xfrm>
            <a:off x="4690439" y="1363383"/>
            <a:ext cx="205740" cy="17145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1F497D"/>
                </a:solidFill>
                <a:latin typeface="Arial"/>
              </a:rPr>
              <a:t>3</a:t>
            </a:r>
          </a:p>
        </p:txBody>
      </p:sp>
      <p:sp>
        <p:nvSpPr>
          <p:cNvPr id="33" name="Oval 41">
            <a:extLst>
              <a:ext uri="{FF2B5EF4-FFF2-40B4-BE49-F238E27FC236}">
                <a16:creationId xmlns:a16="http://schemas.microsoft.com/office/drawing/2014/main" id="{E05A8579-E4EF-4A09-97C2-0DC6406BF468}"/>
              </a:ext>
            </a:extLst>
          </p:cNvPr>
          <p:cNvSpPr/>
          <p:nvPr/>
        </p:nvSpPr>
        <p:spPr>
          <a:xfrm>
            <a:off x="5710345" y="910016"/>
            <a:ext cx="205740" cy="17145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1F497D"/>
                </a:solidFill>
                <a:latin typeface="Arial"/>
              </a:rPr>
              <a:t>4</a:t>
            </a:r>
          </a:p>
        </p:txBody>
      </p:sp>
      <p:sp>
        <p:nvSpPr>
          <p:cNvPr id="34" name="Down Arrow 63">
            <a:extLst>
              <a:ext uri="{FF2B5EF4-FFF2-40B4-BE49-F238E27FC236}">
                <a16:creationId xmlns:a16="http://schemas.microsoft.com/office/drawing/2014/main" id="{9A10250C-4258-4F42-AA66-A48A2A414FBB}"/>
              </a:ext>
            </a:extLst>
          </p:cNvPr>
          <p:cNvSpPr/>
          <p:nvPr/>
        </p:nvSpPr>
        <p:spPr>
          <a:xfrm rot="16200000">
            <a:off x="5471513" y="2862649"/>
            <a:ext cx="533262" cy="865186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6350">
            <a:bevelT w="41275" h="19050" prst="angle"/>
            <a:contourClr>
              <a:srgbClr val="FF0097">
                <a:shade val="25000"/>
                <a:satMod val="150000"/>
              </a:srgbClr>
            </a:contourClr>
          </a:sp3d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Klucz produktu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35" name="Oval 44">
            <a:extLst>
              <a:ext uri="{FF2B5EF4-FFF2-40B4-BE49-F238E27FC236}">
                <a16:creationId xmlns:a16="http://schemas.microsoft.com/office/drawing/2014/main" id="{50787D9A-38FA-43B4-BCFC-55328AB2D262}"/>
              </a:ext>
            </a:extLst>
          </p:cNvPr>
          <p:cNvSpPr/>
          <p:nvPr/>
        </p:nvSpPr>
        <p:spPr>
          <a:xfrm>
            <a:off x="3098075" y="2619746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1F497D"/>
                </a:solidFill>
                <a:latin typeface="Arial"/>
              </a:rPr>
              <a:t>3</a:t>
            </a:r>
          </a:p>
        </p:txBody>
      </p:sp>
      <p:sp>
        <p:nvSpPr>
          <p:cNvPr id="36" name="Down Arrow 70">
            <a:extLst>
              <a:ext uri="{FF2B5EF4-FFF2-40B4-BE49-F238E27FC236}">
                <a16:creationId xmlns:a16="http://schemas.microsoft.com/office/drawing/2014/main" id="{057CBB32-0E58-46CB-B39D-42042DFBCECA}"/>
              </a:ext>
            </a:extLst>
          </p:cNvPr>
          <p:cNvSpPr/>
          <p:nvPr/>
        </p:nvSpPr>
        <p:spPr>
          <a:xfrm rot="10800000">
            <a:off x="3008675" y="1713421"/>
            <a:ext cx="480060" cy="898883"/>
          </a:xfrm>
          <a:prstGeom prst="downArrow">
            <a:avLst/>
          </a:prstGeom>
          <a:solidFill>
            <a:srgbClr val="00AEEF">
              <a:lumMod val="60000"/>
              <a:lumOff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6350">
            <a:bevelT w="41275" h="19050" prst="angle"/>
            <a:contourClr>
              <a:srgbClr val="0071BC">
                <a:shade val="25000"/>
                <a:satMod val="150000"/>
              </a:srgbClr>
            </a:contourClr>
          </a:sp3d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Pobranie klucza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37" name="Oval 46">
            <a:extLst>
              <a:ext uri="{FF2B5EF4-FFF2-40B4-BE49-F238E27FC236}">
                <a16:creationId xmlns:a16="http://schemas.microsoft.com/office/drawing/2014/main" id="{B14A0CFC-046D-4584-A720-13207896DF83}"/>
              </a:ext>
            </a:extLst>
          </p:cNvPr>
          <p:cNvSpPr/>
          <p:nvPr/>
        </p:nvSpPr>
        <p:spPr>
          <a:xfrm>
            <a:off x="3727322" y="1556114"/>
            <a:ext cx="205740" cy="17145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1F497D"/>
                </a:solidFill>
                <a:latin typeface="Arial"/>
              </a:rPr>
              <a:t>4</a:t>
            </a:r>
          </a:p>
        </p:txBody>
      </p:sp>
      <p:sp>
        <p:nvSpPr>
          <p:cNvPr id="38" name="Oval 48">
            <a:extLst>
              <a:ext uri="{FF2B5EF4-FFF2-40B4-BE49-F238E27FC236}">
                <a16:creationId xmlns:a16="http://schemas.microsoft.com/office/drawing/2014/main" id="{CEFE0F72-F085-4DA2-AD01-D439E171C1D8}"/>
              </a:ext>
            </a:extLst>
          </p:cNvPr>
          <p:cNvSpPr/>
          <p:nvPr/>
        </p:nvSpPr>
        <p:spPr>
          <a:xfrm>
            <a:off x="4324571" y="2536669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1F497D"/>
                </a:solidFill>
                <a:latin typeface="Arial"/>
              </a:rPr>
              <a:t>6</a:t>
            </a:r>
          </a:p>
        </p:txBody>
      </p:sp>
      <p:sp>
        <p:nvSpPr>
          <p:cNvPr id="39" name="TextBox 51">
            <a:extLst>
              <a:ext uri="{FF2B5EF4-FFF2-40B4-BE49-F238E27FC236}">
                <a16:creationId xmlns:a16="http://schemas.microsoft.com/office/drawing/2014/main" id="{3DA1312D-653B-4A68-A914-64466657CC78}"/>
              </a:ext>
            </a:extLst>
          </p:cNvPr>
          <p:cNvSpPr txBox="1"/>
          <p:nvPr/>
        </p:nvSpPr>
        <p:spPr>
          <a:xfrm>
            <a:off x="2103259" y="1110288"/>
            <a:ext cx="1011651" cy="741933"/>
          </a:xfrm>
          <a:prstGeom prst="rect">
            <a:avLst/>
          </a:prstGeom>
          <a:noFill/>
        </p:spPr>
        <p:txBody>
          <a:bodyPr wrap="square" lIns="64199" tIns="32099" rIns="64199" bIns="32099" rtlCol="0">
            <a:spAutoFit/>
          </a:bodyPr>
          <a:lstStyle>
            <a:lvl1pPr algn="ctr">
              <a:spcBef>
                <a:spcPts val="200"/>
              </a:spcBef>
              <a:defRPr sz="14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pl-PL" sz="1100" b="0" dirty="0">
                <a:solidFill>
                  <a:srgbClr val="FFFFFF"/>
                </a:solidFill>
                <a:latin typeface="Segoe"/>
              </a:rPr>
              <a:t>Aplikacja i baza danych MDOS Smart Client</a:t>
            </a:r>
            <a:endParaRPr lang="en-US" sz="1100" b="0" dirty="0">
              <a:solidFill>
                <a:srgbClr val="FFFFFF"/>
              </a:solidFill>
              <a:latin typeface="Segoe"/>
            </a:endParaRPr>
          </a:p>
        </p:txBody>
      </p:sp>
      <p:pic>
        <p:nvPicPr>
          <p:cNvPr id="40" name="Picture 52">
            <a:extLst>
              <a:ext uri="{FF2B5EF4-FFF2-40B4-BE49-F238E27FC236}">
                <a16:creationId xmlns:a16="http://schemas.microsoft.com/office/drawing/2014/main" id="{01D734F8-3ABD-4F33-B23A-4F9EA79FA6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5577" y="733385"/>
            <a:ext cx="379582" cy="379582"/>
          </a:xfrm>
          <a:prstGeom prst="rect">
            <a:avLst/>
          </a:prstGeom>
        </p:spPr>
      </p:pic>
      <p:sp>
        <p:nvSpPr>
          <p:cNvPr id="41" name="Oval 53">
            <a:extLst>
              <a:ext uri="{FF2B5EF4-FFF2-40B4-BE49-F238E27FC236}">
                <a16:creationId xmlns:a16="http://schemas.microsoft.com/office/drawing/2014/main" id="{381DAB37-88F7-4E58-B511-FC3D3D0D558A}"/>
              </a:ext>
            </a:extLst>
          </p:cNvPr>
          <p:cNvSpPr/>
          <p:nvPr/>
        </p:nvSpPr>
        <p:spPr>
          <a:xfrm>
            <a:off x="613430" y="3912233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grpSp>
        <p:nvGrpSpPr>
          <p:cNvPr id="42" name="Group 54">
            <a:extLst>
              <a:ext uri="{FF2B5EF4-FFF2-40B4-BE49-F238E27FC236}">
                <a16:creationId xmlns:a16="http://schemas.microsoft.com/office/drawing/2014/main" id="{0C77097B-B41F-425C-AE67-F288FC25023F}"/>
              </a:ext>
            </a:extLst>
          </p:cNvPr>
          <p:cNvGrpSpPr/>
          <p:nvPr/>
        </p:nvGrpSpPr>
        <p:grpSpPr>
          <a:xfrm>
            <a:off x="948830" y="1218030"/>
            <a:ext cx="1482290" cy="1606053"/>
            <a:chOff x="469902" y="1397514"/>
            <a:chExt cx="1646989" cy="1784503"/>
          </a:xfrm>
        </p:grpSpPr>
        <p:sp>
          <p:nvSpPr>
            <p:cNvPr id="43" name="Down Arrow 53">
              <a:extLst>
                <a:ext uri="{FF2B5EF4-FFF2-40B4-BE49-F238E27FC236}">
                  <a16:creationId xmlns:a16="http://schemas.microsoft.com/office/drawing/2014/main" id="{F292C689-7443-4CA3-B6D2-3198203D8895}"/>
                </a:ext>
              </a:extLst>
            </p:cNvPr>
            <p:cNvSpPr/>
            <p:nvPr/>
          </p:nvSpPr>
          <p:spPr>
            <a:xfrm rot="19084698">
              <a:off x="1583491" y="2183258"/>
              <a:ext cx="533400" cy="998759"/>
            </a:xfrm>
            <a:prstGeom prst="downArrow">
              <a:avLst/>
            </a:prstGeom>
            <a:solidFill>
              <a:srgbClr val="00AEEF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6350">
              <a:bevelT w="41275" h="19050" prst="angle"/>
              <a:contourClr>
                <a:srgbClr val="0071BC">
                  <a:shade val="25000"/>
                  <a:satMod val="15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grpSp>
          <p:nvGrpSpPr>
            <p:cNvPr id="44" name="Group 56">
              <a:extLst>
                <a:ext uri="{FF2B5EF4-FFF2-40B4-BE49-F238E27FC236}">
                  <a16:creationId xmlns:a16="http://schemas.microsoft.com/office/drawing/2014/main" id="{1885428A-A8E2-4B3F-84B5-DF7A887FD2E5}"/>
                </a:ext>
              </a:extLst>
            </p:cNvPr>
            <p:cNvGrpSpPr/>
            <p:nvPr/>
          </p:nvGrpSpPr>
          <p:grpSpPr>
            <a:xfrm>
              <a:off x="469902" y="1397514"/>
              <a:ext cx="1180047" cy="1039075"/>
              <a:chOff x="821871" y="1310075"/>
              <a:chExt cx="1012371" cy="1246890"/>
            </a:xfrm>
          </p:grpSpPr>
          <p:sp>
            <p:nvSpPr>
              <p:cNvPr id="45" name="Vertical Scroll 50">
                <a:extLst>
                  <a:ext uri="{FF2B5EF4-FFF2-40B4-BE49-F238E27FC236}">
                    <a16:creationId xmlns:a16="http://schemas.microsoft.com/office/drawing/2014/main" id="{88AF98A3-FD1E-4154-B372-F4B969E8F73B}"/>
                  </a:ext>
                </a:extLst>
              </p:cNvPr>
              <p:cNvSpPr/>
              <p:nvPr/>
            </p:nvSpPr>
            <p:spPr bwMode="auto">
              <a:xfrm>
                <a:off x="821871" y="1310075"/>
                <a:ext cx="1012371" cy="1243895"/>
              </a:xfrm>
              <a:prstGeom prst="verticalScroll">
                <a:avLst/>
              </a:prstGeom>
              <a:gradFill rotWithShape="1">
                <a:gsLst>
                  <a:gs pos="0">
                    <a:srgbClr val="00AEEF">
                      <a:tint val="50000"/>
                      <a:satMod val="300000"/>
                    </a:srgbClr>
                  </a:gs>
                  <a:gs pos="35000">
                    <a:srgbClr val="00AEEF">
                      <a:tint val="37000"/>
                      <a:satMod val="300000"/>
                    </a:srgbClr>
                  </a:gs>
                  <a:gs pos="100000">
                    <a:srgbClr val="00AEEF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AEEF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82292" tIns="41146" rIns="82292" bIns="41146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4178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TextBox 58">
                <a:extLst>
                  <a:ext uri="{FF2B5EF4-FFF2-40B4-BE49-F238E27FC236}">
                    <a16:creationId xmlns:a16="http://schemas.microsoft.com/office/drawing/2014/main" id="{DFB18276-4125-432F-B93F-20C1AFA9E3BC}"/>
                  </a:ext>
                </a:extLst>
              </p:cNvPr>
              <p:cNvSpPr txBox="1"/>
              <p:nvPr/>
            </p:nvSpPr>
            <p:spPr>
              <a:xfrm>
                <a:off x="966149" y="1436659"/>
                <a:ext cx="760322" cy="1120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"/>
                  </a:rPr>
                  <a:t>OA3.CFG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81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"/>
                  </a:rPr>
                  <a:t>Przekazuje konfigurację i parametry instalacji klucza</a:t>
                </a:r>
                <a:endParaRPr kumimoji="0" lang="en-US" sz="81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</a:endParaRPr>
              </a:p>
            </p:txBody>
          </p:sp>
        </p:grpSp>
      </p:grpSp>
      <p:sp>
        <p:nvSpPr>
          <p:cNvPr id="47" name="Rectangle 7">
            <a:extLst>
              <a:ext uri="{FF2B5EF4-FFF2-40B4-BE49-F238E27FC236}">
                <a16:creationId xmlns:a16="http://schemas.microsoft.com/office/drawing/2014/main" id="{8839721D-BFCF-40EB-9782-DC95031CA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5281"/>
            <a:ext cx="166264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  <a:spAutoFit/>
          </a:bodyPr>
          <a:lstStyle/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endParaRPr lang="en-US" sz="162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61">
            <a:extLst>
              <a:ext uri="{FF2B5EF4-FFF2-40B4-BE49-F238E27FC236}">
                <a16:creationId xmlns:a16="http://schemas.microsoft.com/office/drawing/2014/main" id="{2109974C-F3BE-42F4-A4FD-D16FD04C6601}"/>
              </a:ext>
            </a:extLst>
          </p:cNvPr>
          <p:cNvSpPr txBox="1"/>
          <p:nvPr/>
        </p:nvSpPr>
        <p:spPr>
          <a:xfrm>
            <a:off x="525918" y="620752"/>
            <a:ext cx="16110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80" b="1" dirty="0">
                <a:solidFill>
                  <a:srgbClr val="000000"/>
                </a:solidFill>
                <a:latin typeface="Segoe"/>
              </a:rPr>
              <a:t>Proces instalacji kluczy produktów</a:t>
            </a:r>
            <a:endParaRPr lang="en-US" sz="1080" b="1" dirty="0">
              <a:solidFill>
                <a:srgbClr val="000000"/>
              </a:solidFill>
              <a:latin typeface="Segoe"/>
            </a:endParaRPr>
          </a:p>
        </p:txBody>
      </p:sp>
      <p:sp>
        <p:nvSpPr>
          <p:cNvPr id="49" name="Oval 62">
            <a:extLst>
              <a:ext uri="{FF2B5EF4-FFF2-40B4-BE49-F238E27FC236}">
                <a16:creationId xmlns:a16="http://schemas.microsoft.com/office/drawing/2014/main" id="{41A34A7F-13DA-44D3-B6AB-9E8225B04FAC}"/>
              </a:ext>
            </a:extLst>
          </p:cNvPr>
          <p:cNvSpPr/>
          <p:nvPr/>
        </p:nvSpPr>
        <p:spPr>
          <a:xfrm>
            <a:off x="1396471" y="1071775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1F497D"/>
                </a:solidFill>
                <a:latin typeface="Arial"/>
              </a:rPr>
              <a:t>1</a:t>
            </a:r>
          </a:p>
        </p:txBody>
      </p:sp>
      <p:sp>
        <p:nvSpPr>
          <p:cNvPr id="50" name="Down Arrow 85">
            <a:extLst>
              <a:ext uri="{FF2B5EF4-FFF2-40B4-BE49-F238E27FC236}">
                <a16:creationId xmlns:a16="http://schemas.microsoft.com/office/drawing/2014/main" id="{42C6B90D-89BC-4E3C-8DAA-F0898976C519}"/>
              </a:ext>
            </a:extLst>
          </p:cNvPr>
          <p:cNvSpPr/>
          <p:nvPr/>
        </p:nvSpPr>
        <p:spPr>
          <a:xfrm rot="5400000">
            <a:off x="4982020" y="702272"/>
            <a:ext cx="480060" cy="845663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6350">
            <a:bevelT w="41275" h="19050" prst="angle"/>
            <a:contourClr>
              <a:srgbClr val="FF0097">
                <a:shade val="25000"/>
                <a:satMod val="150000"/>
              </a:srgbClr>
            </a:contourClr>
          </a:sp3d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Klucz produktu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pic>
        <p:nvPicPr>
          <p:cNvPr id="51" name="Grafik 6" descr="cid:image002.jpg@01CEAFC7.EFDA58E0">
            <a:extLst>
              <a:ext uri="{FF2B5EF4-FFF2-40B4-BE49-F238E27FC236}">
                <a16:creationId xmlns:a16="http://schemas.microsoft.com/office/drawing/2014/main" id="{7C623BE5-B8CE-4D0C-9CE2-4FD3C066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1" b="98904" l="4050" r="943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640" y="2257704"/>
            <a:ext cx="1136571" cy="80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65">
            <a:extLst>
              <a:ext uri="{FF2B5EF4-FFF2-40B4-BE49-F238E27FC236}">
                <a16:creationId xmlns:a16="http://schemas.microsoft.com/office/drawing/2014/main" id="{7DD224C8-189E-4E12-BB6F-2C3C44CCB9BD}"/>
              </a:ext>
            </a:extLst>
          </p:cNvPr>
          <p:cNvSpPr txBox="1"/>
          <p:nvPr/>
        </p:nvSpPr>
        <p:spPr>
          <a:xfrm>
            <a:off x="3178256" y="3485609"/>
            <a:ext cx="2043794" cy="286232"/>
          </a:xfrm>
          <a:prstGeom prst="rect">
            <a:avLst/>
          </a:prstGeom>
          <a:gradFill rotWithShape="1">
            <a:gsLst>
              <a:gs pos="0">
                <a:srgbClr val="00AEEF">
                  <a:shade val="51000"/>
                  <a:satMod val="130000"/>
                </a:srgbClr>
              </a:gs>
              <a:gs pos="80000">
                <a:srgbClr val="00AEEF">
                  <a:shade val="93000"/>
                  <a:satMod val="130000"/>
                </a:srgbClr>
              </a:gs>
              <a:gs pos="100000">
                <a:srgbClr val="00AEE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00AEEF">
                <a:shade val="25000"/>
                <a:satMod val="150000"/>
              </a:srgbClr>
            </a:contourClr>
          </a:sp3d>
        </p:spPr>
        <p:txBody>
          <a:bodyPr wrap="square" rtlCol="0" anchor="b">
            <a:spAutoFit/>
          </a:bodyPr>
          <a:lstStyle>
            <a:lvl1pPr algn="ctr">
              <a:spcBef>
                <a:spcPts val="200"/>
              </a:spcBef>
              <a:defRPr sz="1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SLMGR.vbs</a:t>
            </a:r>
          </a:p>
        </p:txBody>
      </p:sp>
      <p:sp>
        <p:nvSpPr>
          <p:cNvPr id="53" name="Oval 49">
            <a:extLst>
              <a:ext uri="{FF2B5EF4-FFF2-40B4-BE49-F238E27FC236}">
                <a16:creationId xmlns:a16="http://schemas.microsoft.com/office/drawing/2014/main" id="{3FDFD1C5-7648-4AD1-A628-5512153F761C}"/>
              </a:ext>
            </a:extLst>
          </p:cNvPr>
          <p:cNvSpPr/>
          <p:nvPr/>
        </p:nvSpPr>
        <p:spPr>
          <a:xfrm>
            <a:off x="5155965" y="3132421"/>
            <a:ext cx="182880" cy="18288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1F497D"/>
                </a:solidFill>
                <a:latin typeface="Arial"/>
              </a:rPr>
              <a:t>5</a:t>
            </a:r>
          </a:p>
        </p:txBody>
      </p:sp>
      <p:grpSp>
        <p:nvGrpSpPr>
          <p:cNvPr id="54" name="Group 66">
            <a:extLst>
              <a:ext uri="{FF2B5EF4-FFF2-40B4-BE49-F238E27FC236}">
                <a16:creationId xmlns:a16="http://schemas.microsoft.com/office/drawing/2014/main" id="{EDA04A5C-3440-4591-A681-49DC6DF83ED1}"/>
              </a:ext>
            </a:extLst>
          </p:cNvPr>
          <p:cNvGrpSpPr/>
          <p:nvPr/>
        </p:nvGrpSpPr>
        <p:grpSpPr>
          <a:xfrm>
            <a:off x="6167271" y="2612022"/>
            <a:ext cx="923074" cy="784094"/>
            <a:chOff x="7466096" y="445202"/>
            <a:chExt cx="704538" cy="704148"/>
          </a:xfrm>
        </p:grpSpPr>
        <p:sp>
          <p:nvSpPr>
            <p:cNvPr id="55" name="Oval 67">
              <a:extLst>
                <a:ext uri="{FF2B5EF4-FFF2-40B4-BE49-F238E27FC236}">
                  <a16:creationId xmlns:a16="http://schemas.microsoft.com/office/drawing/2014/main" id="{983B3971-BDFE-4843-B7B4-EDF6394AB0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66293" y="445202"/>
              <a:ext cx="704148" cy="704148"/>
            </a:xfrm>
            <a:prstGeom prst="ellipse">
              <a:avLst/>
            </a:prstGeom>
            <a:solidFill>
              <a:schemeClr val="tx1">
                <a:alpha val="79000"/>
              </a:schemeClr>
            </a:solidFill>
            <a:ln w="63500" cmpd="sng">
              <a:solidFill>
                <a:schemeClr val="accent3">
                  <a:alpha val="42000"/>
                </a:schemeClr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77" tIns="34289" rIns="68577" bIns="3428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</a:pPr>
              <a:endParaRPr lang="en-US" sz="17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grpSp>
          <p:nvGrpSpPr>
            <p:cNvPr id="56" name="Group 68">
              <a:extLst>
                <a:ext uri="{FF2B5EF4-FFF2-40B4-BE49-F238E27FC236}">
                  <a16:creationId xmlns:a16="http://schemas.microsoft.com/office/drawing/2014/main" id="{974778E1-D818-42C9-B738-924E040B3432}"/>
                </a:ext>
              </a:extLst>
            </p:cNvPr>
            <p:cNvGrpSpPr/>
            <p:nvPr/>
          </p:nvGrpSpPr>
          <p:grpSpPr>
            <a:xfrm>
              <a:off x="7466096" y="547403"/>
              <a:ext cx="704538" cy="499747"/>
              <a:chOff x="7497214" y="533799"/>
              <a:chExt cx="704538" cy="499747"/>
            </a:xfrm>
          </p:grpSpPr>
          <p:pic>
            <p:nvPicPr>
              <p:cNvPr id="57" name="Picture 69" descr="MC900431632.PNG">
                <a:extLst>
                  <a:ext uri="{FF2B5EF4-FFF2-40B4-BE49-F238E27FC236}">
                    <a16:creationId xmlns:a16="http://schemas.microsoft.com/office/drawing/2014/main" id="{D1181B0D-231A-4307-B357-3E5487E719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890" b="15178"/>
              <a:stretch/>
            </p:blipFill>
            <p:spPr>
              <a:xfrm flipH="1">
                <a:off x="7497214" y="533799"/>
                <a:ext cx="704538" cy="49974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58" name="Picture 70" descr="C:\Users\v-mimcdo\Pictures\Windows_Media_Center_logo.png">
                <a:extLst>
                  <a:ext uri="{FF2B5EF4-FFF2-40B4-BE49-F238E27FC236}">
                    <a16:creationId xmlns:a16="http://schemas.microsoft.com/office/drawing/2014/main" id="{2CDC43BB-F347-4BBF-A284-8C92DFEDC3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9958" y="618572"/>
                <a:ext cx="363268" cy="363271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9" name="Down Arrow 47">
            <a:extLst>
              <a:ext uri="{FF2B5EF4-FFF2-40B4-BE49-F238E27FC236}">
                <a16:creationId xmlns:a16="http://schemas.microsoft.com/office/drawing/2014/main" id="{95E9DABA-0C95-4B83-A98C-4962C0BC6854}"/>
              </a:ext>
            </a:extLst>
          </p:cNvPr>
          <p:cNvSpPr/>
          <p:nvPr/>
        </p:nvSpPr>
        <p:spPr>
          <a:xfrm rot="16200000" flipV="1">
            <a:off x="5568875" y="2458438"/>
            <a:ext cx="540068" cy="807897"/>
          </a:xfrm>
          <a:prstGeom prst="downArrow">
            <a:avLst/>
          </a:prstGeom>
          <a:solidFill>
            <a:srgbClr val="F6AE1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contourW="6350">
            <a:bevelT w="41275" h="19050" prst="angle"/>
            <a:contourClr>
              <a:srgbClr val="0071BC">
                <a:shade val="25000"/>
                <a:satMod val="150000"/>
              </a:srgbClr>
            </a:contourClr>
          </a:sp3d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Identyfikator sprzętowy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60" name="TextBox 72">
            <a:extLst>
              <a:ext uri="{FF2B5EF4-FFF2-40B4-BE49-F238E27FC236}">
                <a16:creationId xmlns:a16="http://schemas.microsoft.com/office/drawing/2014/main" id="{8FC25EED-9D26-4467-BB8F-2D06CE43A25B}"/>
              </a:ext>
            </a:extLst>
          </p:cNvPr>
          <p:cNvSpPr txBox="1"/>
          <p:nvPr/>
        </p:nvSpPr>
        <p:spPr>
          <a:xfrm>
            <a:off x="2464847" y="2587737"/>
            <a:ext cx="792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 Xpress Script</a:t>
            </a:r>
          </a:p>
        </p:txBody>
      </p:sp>
      <p:sp>
        <p:nvSpPr>
          <p:cNvPr id="61" name="Oval 73">
            <a:extLst>
              <a:ext uri="{FF2B5EF4-FFF2-40B4-BE49-F238E27FC236}">
                <a16:creationId xmlns:a16="http://schemas.microsoft.com/office/drawing/2014/main" id="{273FF088-74BB-4B23-A288-BC14E5A425AA}"/>
              </a:ext>
            </a:extLst>
          </p:cNvPr>
          <p:cNvSpPr/>
          <p:nvPr/>
        </p:nvSpPr>
        <p:spPr>
          <a:xfrm>
            <a:off x="5371673" y="2595367"/>
            <a:ext cx="182880" cy="18467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A5CDED">
                <a:shade val="50000"/>
              </a:srgbClr>
            </a:solidFill>
            <a:prstDash val="solid"/>
          </a:ln>
          <a:effectLst/>
        </p:spPr>
        <p:txBody>
          <a:bodyPr lIns="64199" tIns="32099" rIns="64199" bIns="32099" rtlCol="0" anchor="ctr"/>
          <a:lstStyle/>
          <a:p>
            <a:pPr algn="ctr"/>
            <a:r>
              <a:rPr lang="en-US" sz="990" b="1" kern="0" dirty="0">
                <a:solidFill>
                  <a:srgbClr val="1F497D"/>
                </a:solidFill>
                <a:latin typeface="Arial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7421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0" grpId="0" animBg="1"/>
      <p:bldP spid="52" grpId="0" animBg="1"/>
      <p:bldP spid="53" grpId="0" animBg="1"/>
      <p:bldP spid="59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656D095-5EE3-44B0-B788-FBC7DFB96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13" y="1863699"/>
            <a:ext cx="3375633" cy="258798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FA071A6-C4A4-4CE1-88C7-2AFA3E36E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37" y="2585594"/>
            <a:ext cx="3375633" cy="257751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47438F7-2FE0-4BF6-99AD-A0FFB1CF5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989" y="3429000"/>
            <a:ext cx="4399291" cy="256415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234B4F9-D6EF-4BF8-A303-43E4B405F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553" y="3876577"/>
            <a:ext cx="4241941" cy="257307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260A5F6-5368-4483-93D8-752F8FBA94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4484" y="4183746"/>
            <a:ext cx="4252639" cy="257307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591DE33-66C6-41DD-8EB2-04069A25262A}"/>
              </a:ext>
            </a:extLst>
          </p:cNvPr>
          <p:cNvSpPr txBox="1"/>
          <p:nvPr/>
        </p:nvSpPr>
        <p:spPr>
          <a:xfrm>
            <a:off x="529389" y="593557"/>
            <a:ext cx="9729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Aby zainstalować aplikację MDOS SC klikamy na plik instalatora prawym przyciskiem myszy i wybieramy </a:t>
            </a:r>
            <a:r>
              <a:rPr lang="pl-PL" b="1" dirty="0"/>
              <a:t>Uruchom jako Administrator</a:t>
            </a:r>
            <a:r>
              <a:rPr lang="pl-PL" dirty="0"/>
              <a:t>. Proces instalacji może potrwać kilkanaście minut, w jego trakcie zainstalowany zostanie m.in. MS SQL Server Express Edition (wersja bezpłatna).</a:t>
            </a:r>
            <a:endParaRPr lang="pl-PL" b="1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B321F49-D4FE-4427-BA19-90D08B1153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1649" y="1412287"/>
            <a:ext cx="3905474" cy="234661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C0AFF0B-8C40-42E8-BF8A-2A97BE54725D}"/>
              </a:ext>
            </a:extLst>
          </p:cNvPr>
          <p:cNvSpPr txBox="1"/>
          <p:nvPr/>
        </p:nvSpPr>
        <p:spPr>
          <a:xfrm>
            <a:off x="49559" y="6165043"/>
            <a:ext cx="6389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UWAGA! Po zainstalowaniu </a:t>
            </a:r>
            <a:r>
              <a:rPr lang="pl-PL" sz="1400">
                <a:solidFill>
                  <a:srgbClr val="FF0000"/>
                </a:solidFill>
              </a:rPr>
              <a:t>MDOS SC </a:t>
            </a:r>
            <a:r>
              <a:rPr lang="pl-PL" sz="1400" dirty="0">
                <a:solidFill>
                  <a:srgbClr val="FF0000"/>
                </a:solidFill>
              </a:rPr>
              <a:t>nie zmieniaj nazwy komputera.</a:t>
            </a:r>
          </a:p>
          <a:p>
            <a:r>
              <a:rPr lang="pl-PL" sz="1400" dirty="0">
                <a:solidFill>
                  <a:srgbClr val="FF0000"/>
                </a:solidFill>
              </a:rPr>
              <a:t>Jeśli zmiana nazwy komputera jest konieczna zrób to przed zainstalowaniem aplikacji.</a:t>
            </a:r>
          </a:p>
        </p:txBody>
      </p:sp>
    </p:spTree>
    <p:extLst>
      <p:ext uri="{BB962C8B-B14F-4D97-AF65-F5344CB8AC3E}">
        <p14:creationId xmlns:p14="http://schemas.microsoft.com/office/powerpoint/2010/main" val="300461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D3C7D41-F3D6-4785-BBAD-18C5F51A1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88" y="1453730"/>
            <a:ext cx="5330766" cy="277946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2E0C1A8-3EA9-42AB-B958-91B00FFEF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821" y="2402390"/>
            <a:ext cx="4280170" cy="242218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A4A66B2-EB79-49B9-9A99-5E3541E44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548" y="2761717"/>
            <a:ext cx="5369668" cy="394943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F6F4A31-36A6-46D5-93F1-A081ADE1332C}"/>
              </a:ext>
            </a:extLst>
          </p:cNvPr>
          <p:cNvSpPr txBox="1"/>
          <p:nvPr/>
        </p:nvSpPr>
        <p:spPr>
          <a:xfrm>
            <a:off x="328862" y="256673"/>
            <a:ext cx="1131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Do aplikacji MDOS SC logujemy się przy pomocy konta FFKI (założonego samodzielnie na platformie DOC).</a:t>
            </a:r>
          </a:p>
          <a:p>
            <a:r>
              <a:rPr lang="pl-PL" dirty="0"/>
              <a:t>W następnej kolejności zaznaczamy </a:t>
            </a:r>
            <a:r>
              <a:rPr lang="pl-PL" dirty="0" err="1"/>
              <a:t>Migrate</a:t>
            </a:r>
            <a:r>
              <a:rPr lang="pl-PL" dirty="0"/>
              <a:t> Data w oknie wyboru powiązania z kontem DOC i klikamy </a:t>
            </a:r>
            <a:r>
              <a:rPr lang="pl-PL" b="1" dirty="0" err="1"/>
              <a:t>Next</a:t>
            </a:r>
            <a:r>
              <a:rPr lang="pl-PL" dirty="0"/>
              <a:t>.</a:t>
            </a:r>
          </a:p>
        </p:txBody>
      </p:sp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EFBEB85D-B453-4B8F-A5D8-106BC92D2D99}"/>
              </a:ext>
            </a:extLst>
          </p:cNvPr>
          <p:cNvSpPr/>
          <p:nvPr/>
        </p:nvSpPr>
        <p:spPr>
          <a:xfrm rot="18686579">
            <a:off x="6953212" y="4830526"/>
            <a:ext cx="563357" cy="2967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083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483288A-7E7C-4351-AC4E-9A2A974C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04" y="1548064"/>
            <a:ext cx="4589916" cy="334477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5F4D528-88A9-4443-A8B8-31D5F2F82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049" y="1431758"/>
            <a:ext cx="6608235" cy="357739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A2CA67B-E663-4CF4-9381-99E58EB9E6AA}"/>
              </a:ext>
            </a:extLst>
          </p:cNvPr>
          <p:cNvSpPr txBox="1"/>
          <p:nvPr/>
        </p:nvSpPr>
        <p:spPr>
          <a:xfrm>
            <a:off x="633663" y="5727032"/>
            <a:ext cx="10266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Dalszej części sesji nie będzie na slajdach – jest to omówienie podstawowych funkcji aplikacji MDOS SC.</a:t>
            </a:r>
            <a:br>
              <a:rPr lang="pl-PL" dirty="0"/>
            </a:br>
            <a:r>
              <a:rPr lang="pl-PL" dirty="0"/>
              <a:t>Wszystko pokażę na działającym systemie, ze szczegółowym omówieniem </a:t>
            </a:r>
            <a:r>
              <a:rPr lang="pl-PL"/>
              <a:t>najważniejszych funkcji.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FD88A2F-9DAB-4F5B-A2AD-8E914441B282}"/>
              </a:ext>
            </a:extLst>
          </p:cNvPr>
          <p:cNvSpPr txBox="1"/>
          <p:nvPr/>
        </p:nvSpPr>
        <p:spPr>
          <a:xfrm>
            <a:off x="446280" y="252209"/>
            <a:ext cx="9729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 potwierdzeniu kliknięciem na przycisk </a:t>
            </a:r>
            <a:r>
              <a:rPr lang="pl-PL" b="1" dirty="0" err="1"/>
              <a:t>Migrate</a:t>
            </a:r>
            <a:r>
              <a:rPr lang="pl-PL" dirty="0"/>
              <a:t> zostanie utworzone powiązanie z platformą DOC, aplikacja MDOS SC będzie komunikowała się z usługami firmy Microsoft w celu pobierania kluczy</a:t>
            </a:r>
            <a:br>
              <a:rPr lang="pl-PL" dirty="0"/>
            </a:br>
            <a:r>
              <a:rPr lang="pl-PL" dirty="0"/>
              <a:t>i wysyłania raportów CBR. Jeśli pojawi się monit o zezwolenie aplikacji na dostęp do Internetu to należy zezwolić aplikacji na połączenie.</a:t>
            </a:r>
            <a:endParaRPr lang="pl-PL" b="1" dirty="0"/>
          </a:p>
        </p:txBody>
      </p:sp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4ABDC675-776A-4A3B-9975-095CD50CE02F}"/>
              </a:ext>
            </a:extLst>
          </p:cNvPr>
          <p:cNvSpPr/>
          <p:nvPr/>
        </p:nvSpPr>
        <p:spPr>
          <a:xfrm rot="18979922">
            <a:off x="3972585" y="4991101"/>
            <a:ext cx="529389" cy="3007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919902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555</Words>
  <Application>Microsoft Office PowerPoint</Application>
  <PresentationFormat>Panoramiczny</PresentationFormat>
  <Paragraphs>58</Paragraphs>
  <Slides>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Segoe</vt:lpstr>
      <vt:lpstr>Segoe UI</vt:lpstr>
      <vt:lpstr>Segoe UI Light</vt:lpstr>
      <vt:lpstr>Segoe UI Semibold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Laskowski</dc:creator>
  <cp:lastModifiedBy>Tomasz Laskowski</cp:lastModifiedBy>
  <cp:revision>32</cp:revision>
  <dcterms:created xsi:type="dcterms:W3CDTF">2021-07-07T10:06:10Z</dcterms:created>
  <dcterms:modified xsi:type="dcterms:W3CDTF">2021-07-15T17:03:29Z</dcterms:modified>
</cp:coreProperties>
</file>