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1843" r:id="rId2"/>
    <p:sldId id="1802" r:id="rId3"/>
    <p:sldId id="9241" r:id="rId4"/>
    <p:sldId id="9242" r:id="rId5"/>
    <p:sldId id="9257" r:id="rId6"/>
    <p:sldId id="9258" r:id="rId7"/>
    <p:sldId id="9259" r:id="rId8"/>
    <p:sldId id="9260" r:id="rId9"/>
    <p:sldId id="9261" r:id="rId10"/>
    <p:sldId id="9262" r:id="rId11"/>
    <p:sldId id="9263" r:id="rId12"/>
    <p:sldId id="9264" r:id="rId13"/>
    <p:sldId id="9265" r:id="rId14"/>
    <p:sldId id="9266" r:id="rId15"/>
    <p:sldId id="9267" r:id="rId16"/>
    <p:sldId id="9268" r:id="rId17"/>
    <p:sldId id="9269" r:id="rId18"/>
    <p:sldId id="9270" r:id="rId19"/>
    <p:sldId id="9271" r:id="rId20"/>
    <p:sldId id="9272" r:id="rId21"/>
    <p:sldId id="9273" r:id="rId22"/>
    <p:sldId id="9274" r:id="rId23"/>
    <p:sldId id="9275" r:id="rId24"/>
    <p:sldId id="9276" r:id="rId25"/>
    <p:sldId id="9277" r:id="rId26"/>
    <p:sldId id="9278" r:id="rId27"/>
    <p:sldId id="9279" r:id="rId28"/>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9" d="100"/>
          <a:sy n="119" d="100"/>
        </p:scale>
        <p:origin x="96"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655DB6-7B0E-40B2-9D93-DA572C3852EA}" type="datetimeFigureOut">
              <a:rPr lang="pl-PL" smtClean="0"/>
              <a:t>2021-07-14</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94736A-BDB6-41FA-B7B0-2F39E27CA5BB}" type="slidenum">
              <a:rPr lang="pl-PL" smtClean="0"/>
              <a:t>‹#›</a:t>
            </a:fld>
            <a:endParaRPr lang="pl-PL"/>
          </a:p>
        </p:txBody>
      </p:sp>
    </p:spTree>
    <p:extLst>
      <p:ext uri="{BB962C8B-B14F-4D97-AF65-F5344CB8AC3E}">
        <p14:creationId xmlns:p14="http://schemas.microsoft.com/office/powerpoint/2010/main" val="3281966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7/14/2021 4:39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770598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5A42069C-62FE-244A-A0CF-0A155077DD3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0946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WinHEC 2016</a:t>
            </a:r>
          </a:p>
        </p:txBody>
      </p:sp>
      <p:sp>
        <p:nvSpPr>
          <p:cNvPr id="5" name="Footer Placeholder 4"/>
          <p:cNvSpPr>
            <a:spLocks noGrp="1"/>
          </p:cNvSpPr>
          <p:nvPr>
            <p:ph type="ftr" sz="quarter" idx="11"/>
          </p:nvPr>
        </p:nvSpPr>
        <p:spPr/>
        <p:txBody>
          <a:bodyPr/>
          <a:lstStyle/>
          <a:p>
            <a:pPr marL="582359" marR="0" lvl="0" indent="0" algn="l" defTabSz="931467"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7/14/2021 4:39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542229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E81C0D9-F5AA-49D6-8563-215C62FBD09A}"/>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97B8F524-42C1-42A9-8B43-EF63DB2376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1B4E0A65-36D3-4A66-9278-F5748E2138E9}"/>
              </a:ext>
            </a:extLst>
          </p:cNvPr>
          <p:cNvSpPr>
            <a:spLocks noGrp="1"/>
          </p:cNvSpPr>
          <p:nvPr>
            <p:ph type="dt" sz="half" idx="10"/>
          </p:nvPr>
        </p:nvSpPr>
        <p:spPr/>
        <p:txBody>
          <a:bodyPr/>
          <a:lstStyle/>
          <a:p>
            <a:fld id="{81CCDC5A-3C7F-479D-947D-F35EDCD2C1C6}" type="datetimeFigureOut">
              <a:rPr lang="pl-PL" smtClean="0"/>
              <a:t>2021-07-14</a:t>
            </a:fld>
            <a:endParaRPr lang="pl-PL"/>
          </a:p>
        </p:txBody>
      </p:sp>
      <p:sp>
        <p:nvSpPr>
          <p:cNvPr id="5" name="Symbol zastępczy stopki 4">
            <a:extLst>
              <a:ext uri="{FF2B5EF4-FFF2-40B4-BE49-F238E27FC236}">
                <a16:creationId xmlns:a16="http://schemas.microsoft.com/office/drawing/2014/main" id="{244A6187-DA1D-4943-A462-B850687FDF5B}"/>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7195C0EF-CB1C-4A29-94C8-64BFF039DD3D}"/>
              </a:ext>
            </a:extLst>
          </p:cNvPr>
          <p:cNvSpPr>
            <a:spLocks noGrp="1"/>
          </p:cNvSpPr>
          <p:nvPr>
            <p:ph type="sldNum" sz="quarter" idx="12"/>
          </p:nvPr>
        </p:nvSpPr>
        <p:spPr/>
        <p:txBody>
          <a:bodyPr/>
          <a:lstStyle/>
          <a:p>
            <a:fld id="{41070BE1-0A90-4BF1-9D18-04B7D18315F5}" type="slidenum">
              <a:rPr lang="pl-PL" smtClean="0"/>
              <a:t>‹#›</a:t>
            </a:fld>
            <a:endParaRPr lang="pl-PL"/>
          </a:p>
        </p:txBody>
      </p:sp>
    </p:spTree>
    <p:extLst>
      <p:ext uri="{BB962C8B-B14F-4D97-AF65-F5344CB8AC3E}">
        <p14:creationId xmlns:p14="http://schemas.microsoft.com/office/powerpoint/2010/main" val="2271451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1A86475-7352-44A4-A6BE-C7DA9E5620CF}"/>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DBDA4F5C-D8E6-4783-A8E6-882312FF385B}"/>
              </a:ext>
            </a:extLst>
          </p:cNvPr>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C5EC7B37-0503-4374-8938-643288795FC1}"/>
              </a:ext>
            </a:extLst>
          </p:cNvPr>
          <p:cNvSpPr>
            <a:spLocks noGrp="1"/>
          </p:cNvSpPr>
          <p:nvPr>
            <p:ph type="dt" sz="half" idx="10"/>
          </p:nvPr>
        </p:nvSpPr>
        <p:spPr/>
        <p:txBody>
          <a:bodyPr/>
          <a:lstStyle/>
          <a:p>
            <a:fld id="{81CCDC5A-3C7F-479D-947D-F35EDCD2C1C6}" type="datetimeFigureOut">
              <a:rPr lang="pl-PL" smtClean="0"/>
              <a:t>2021-07-14</a:t>
            </a:fld>
            <a:endParaRPr lang="pl-PL"/>
          </a:p>
        </p:txBody>
      </p:sp>
      <p:sp>
        <p:nvSpPr>
          <p:cNvPr id="5" name="Symbol zastępczy stopki 4">
            <a:extLst>
              <a:ext uri="{FF2B5EF4-FFF2-40B4-BE49-F238E27FC236}">
                <a16:creationId xmlns:a16="http://schemas.microsoft.com/office/drawing/2014/main" id="{572BFF6A-964E-4A2A-B14E-74F750A0E574}"/>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035A523C-25EB-474F-A7DC-F30E71C6E53D}"/>
              </a:ext>
            </a:extLst>
          </p:cNvPr>
          <p:cNvSpPr>
            <a:spLocks noGrp="1"/>
          </p:cNvSpPr>
          <p:nvPr>
            <p:ph type="sldNum" sz="quarter" idx="12"/>
          </p:nvPr>
        </p:nvSpPr>
        <p:spPr/>
        <p:txBody>
          <a:bodyPr/>
          <a:lstStyle/>
          <a:p>
            <a:fld id="{41070BE1-0A90-4BF1-9D18-04B7D18315F5}" type="slidenum">
              <a:rPr lang="pl-PL" smtClean="0"/>
              <a:t>‹#›</a:t>
            </a:fld>
            <a:endParaRPr lang="pl-PL"/>
          </a:p>
        </p:txBody>
      </p:sp>
    </p:spTree>
    <p:extLst>
      <p:ext uri="{BB962C8B-B14F-4D97-AF65-F5344CB8AC3E}">
        <p14:creationId xmlns:p14="http://schemas.microsoft.com/office/powerpoint/2010/main" val="192903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F03D3803-9C27-47DB-9072-52364B8D1374}"/>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171CF883-DD00-4F33-8602-92473CC6CA30}"/>
              </a:ext>
            </a:extLst>
          </p:cNvPr>
          <p:cNvSpPr>
            <a:spLocks noGrp="1"/>
          </p:cNvSpPr>
          <p:nvPr>
            <p:ph type="body" orient="vert" idx="1"/>
          </p:nvPr>
        </p:nvSpPr>
        <p:spPr>
          <a:xfrm>
            <a:off x="838200" y="365125"/>
            <a:ext cx="7734300"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91A5A7E2-92F1-45D4-B4DB-2F69033D9AA9}"/>
              </a:ext>
            </a:extLst>
          </p:cNvPr>
          <p:cNvSpPr>
            <a:spLocks noGrp="1"/>
          </p:cNvSpPr>
          <p:nvPr>
            <p:ph type="dt" sz="half" idx="10"/>
          </p:nvPr>
        </p:nvSpPr>
        <p:spPr/>
        <p:txBody>
          <a:bodyPr/>
          <a:lstStyle/>
          <a:p>
            <a:fld id="{81CCDC5A-3C7F-479D-947D-F35EDCD2C1C6}" type="datetimeFigureOut">
              <a:rPr lang="pl-PL" smtClean="0"/>
              <a:t>2021-07-14</a:t>
            </a:fld>
            <a:endParaRPr lang="pl-PL"/>
          </a:p>
        </p:txBody>
      </p:sp>
      <p:sp>
        <p:nvSpPr>
          <p:cNvPr id="5" name="Symbol zastępczy stopki 4">
            <a:extLst>
              <a:ext uri="{FF2B5EF4-FFF2-40B4-BE49-F238E27FC236}">
                <a16:creationId xmlns:a16="http://schemas.microsoft.com/office/drawing/2014/main" id="{32A93558-0D99-4285-8D49-CDBD345C58F3}"/>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59F6CB98-42B6-476C-B038-7F956B825C93}"/>
              </a:ext>
            </a:extLst>
          </p:cNvPr>
          <p:cNvSpPr>
            <a:spLocks noGrp="1"/>
          </p:cNvSpPr>
          <p:nvPr>
            <p:ph type="sldNum" sz="quarter" idx="12"/>
          </p:nvPr>
        </p:nvSpPr>
        <p:spPr/>
        <p:txBody>
          <a:bodyPr/>
          <a:lstStyle/>
          <a:p>
            <a:fld id="{41070BE1-0A90-4BF1-9D18-04B7D18315F5}" type="slidenum">
              <a:rPr lang="pl-PL" smtClean="0"/>
              <a:t>‹#›</a:t>
            </a:fld>
            <a:endParaRPr lang="pl-PL"/>
          </a:p>
        </p:txBody>
      </p:sp>
    </p:spTree>
    <p:extLst>
      <p:ext uri="{BB962C8B-B14F-4D97-AF65-F5344CB8AC3E}">
        <p14:creationId xmlns:p14="http://schemas.microsoft.com/office/powerpoint/2010/main" val="2595517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bg>
      <p:bgRef idx="1001">
        <a:schemeClr val="bg2"/>
      </p:bgRef>
    </p:bg>
    <p:spTree>
      <p:nvGrpSpPr>
        <p:cNvPr id="1" name=""/>
        <p:cNvGrpSpPr/>
        <p:nvPr/>
      </p:nvGrpSpPr>
      <p:grpSpPr>
        <a:xfrm>
          <a:off x="0" y="0"/>
          <a:ext cx="0" cy="0"/>
          <a:chOff x="0" y="0"/>
          <a:chExt cx="0" cy="0"/>
        </a:xfrm>
      </p:grpSpPr>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9"/>
            <a:ext cx="1366440" cy="292608"/>
          </a:xfrm>
          <a:prstGeom prst="rect">
            <a:avLst/>
          </a:prstGeom>
        </p:spPr>
      </p:pic>
      <p:sp>
        <p:nvSpPr>
          <p:cNvPr id="9" name="Title 1"/>
          <p:cNvSpPr>
            <a:spLocks noGrp="1"/>
          </p:cNvSpPr>
          <p:nvPr>
            <p:ph type="title" hasCustomPrompt="1"/>
          </p:nvPr>
        </p:nvSpPr>
        <p:spPr>
          <a:xfrm>
            <a:off x="584200" y="2536580"/>
            <a:ext cx="4572000" cy="997196"/>
          </a:xfrm>
          <a:noFill/>
        </p:spPr>
        <p:txBody>
          <a:bodyPr lIns="0" tIns="0" rIns="0" bIns="0" anchor="b" anchorCtr="0">
            <a:spAutoFit/>
          </a:bodyPr>
          <a:lstStyle>
            <a:lvl1pPr>
              <a:defRPr sz="3240" spc="-46"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4572000" cy="276999"/>
          </a:xfrm>
          <a:noFill/>
        </p:spPr>
        <p:txBody>
          <a:bodyPr wrap="square" lIns="0" tIns="0" rIns="0" bIns="0">
            <a:spAutoFit/>
          </a:bodyPr>
          <a:lstStyle>
            <a:lvl1pPr marL="0" indent="0">
              <a:spcBef>
                <a:spcPts val="0"/>
              </a:spcBef>
              <a:buNone/>
              <a:defRPr sz="18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pic>
        <p:nvPicPr>
          <p:cNvPr id="11" name="Picture 10">
            <a:extLst>
              <a:ext uri="{FF2B5EF4-FFF2-40B4-BE49-F238E27FC236}">
                <a16:creationId xmlns:a16="http://schemas.microsoft.com/office/drawing/2014/main" id="{FDE14D09-D2A9-408A-A95C-0F5E492AD35D}"/>
              </a:ext>
            </a:extLst>
          </p:cNvPr>
          <p:cNvPicPr>
            <a:picLocks noChangeAspect="1"/>
          </p:cNvPicPr>
          <p:nvPr userDrawn="1"/>
        </p:nvPicPr>
        <p:blipFill>
          <a:blip r:embed="rId3"/>
          <a:stretch>
            <a:fillRect/>
          </a:stretch>
        </p:blipFill>
        <p:spPr>
          <a:xfrm>
            <a:off x="6118385" y="0"/>
            <a:ext cx="5289233" cy="6858000"/>
          </a:xfrm>
          <a:prstGeom prst="rect">
            <a:avLst/>
          </a:prstGeom>
        </p:spPr>
      </p:pic>
    </p:spTree>
    <p:extLst>
      <p:ext uri="{BB962C8B-B14F-4D97-AF65-F5344CB8AC3E}">
        <p14:creationId xmlns:p14="http://schemas.microsoft.com/office/powerpoint/2010/main" val="22359922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47021" y="0"/>
            <a:ext cx="6943725" cy="6858000"/>
          </a:xfrm>
          <a:prstGeom prst="rect">
            <a:avLst/>
          </a:prstGeom>
        </p:spPr>
      </p:pic>
      <p:sp>
        <p:nvSpPr>
          <p:cNvPr id="7" name="Blue Transparent"/>
          <p:cNvSpPr/>
          <p:nvPr userDrawn="1"/>
        </p:nvSpPr>
        <p:spPr bwMode="auto">
          <a:xfrm>
            <a:off x="2" y="-1"/>
            <a:ext cx="5245765" cy="6858001"/>
          </a:xfrm>
          <a:prstGeom prst="rect">
            <a:avLst/>
          </a:prstGeom>
          <a:gradFill flip="none" rotWithShape="1">
            <a:gsLst>
              <a:gs pos="0">
                <a:schemeClr val="bg2"/>
              </a:gs>
              <a:gs pos="50000">
                <a:schemeClr val="bg1"/>
              </a:gs>
              <a:gs pos="100000">
                <a:schemeClr val="bg1">
                  <a:shade val="100000"/>
                  <a:satMod val="115000"/>
                </a:schemeClr>
              </a:gs>
            </a:gsLst>
            <a:lin ang="162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206" fontAlgn="base">
              <a:lnSpc>
                <a:spcPct val="90000"/>
              </a:lnSpc>
              <a:spcBef>
                <a:spcPct val="0"/>
              </a:spcBef>
              <a:spcAft>
                <a:spcPct val="0"/>
              </a:spcAft>
            </a:pPr>
            <a:endParaRPr lang="en-US" sz="2353">
              <a:solidFill>
                <a:srgbClr val="000000"/>
              </a:solidFill>
              <a:ea typeface="Segoe UI" pitchFamily="34" charset="0"/>
              <a:cs typeface="Segoe UI" pitchFamily="34" charset="0"/>
            </a:endParaRPr>
          </a:p>
        </p:txBody>
      </p:sp>
      <p:sp>
        <p:nvSpPr>
          <p:cNvPr id="8" name="Title 1">
            <a:extLst>
              <a:ext uri="{FF2B5EF4-FFF2-40B4-BE49-F238E27FC236}">
                <a16:creationId xmlns:a16="http://schemas.microsoft.com/office/drawing/2014/main" id="{A6641E58-1A6B-4B04-AD75-B32EEC98312B}"/>
              </a:ext>
            </a:extLst>
          </p:cNvPr>
          <p:cNvSpPr>
            <a:spLocks noGrp="1"/>
          </p:cNvSpPr>
          <p:nvPr>
            <p:ph type="title" hasCustomPrompt="1"/>
          </p:nvPr>
        </p:nvSpPr>
        <p:spPr>
          <a:xfrm>
            <a:off x="424799" y="236651"/>
            <a:ext cx="4556274" cy="774001"/>
          </a:xfrm>
        </p:spPr>
        <p:txBody>
          <a:bodyPr/>
          <a:lstStyle>
            <a:lvl1pPr>
              <a:defRPr/>
            </a:lvl1pPr>
          </a:lstStyle>
          <a:p>
            <a:r>
              <a:rPr lang="en-GB">
                <a:solidFill>
                  <a:schemeClr val="tx2"/>
                </a:solidFill>
              </a:rPr>
              <a:t>Insert Title Text here</a:t>
            </a:r>
          </a:p>
        </p:txBody>
      </p:sp>
      <p:sp>
        <p:nvSpPr>
          <p:cNvPr id="9" name="Text Placeholder 2">
            <a:extLst>
              <a:ext uri="{FF2B5EF4-FFF2-40B4-BE49-F238E27FC236}">
                <a16:creationId xmlns:a16="http://schemas.microsoft.com/office/drawing/2014/main" id="{B6617D09-61CD-42AA-BA2C-E1D186E49E66}"/>
              </a:ext>
            </a:extLst>
          </p:cNvPr>
          <p:cNvSpPr>
            <a:spLocks noGrp="1"/>
          </p:cNvSpPr>
          <p:nvPr>
            <p:ph type="body" sz="quarter" idx="10"/>
          </p:nvPr>
        </p:nvSpPr>
        <p:spPr>
          <a:xfrm>
            <a:off x="424798" y="1010652"/>
            <a:ext cx="4556275" cy="2772682"/>
          </a:xfrm>
        </p:spPr>
        <p:txBody>
          <a:bodyPr anchor="t"/>
          <a:lstStyle>
            <a:lvl1pPr marL="0" indent="0">
              <a:buNone/>
              <a:defRPr/>
            </a:lvl1pPr>
          </a:lstStyle>
          <a:p>
            <a:endParaRPr lang="en-GB">
              <a:solidFill>
                <a:schemeClr val="tx2"/>
              </a:solidFill>
            </a:endParaRPr>
          </a:p>
        </p:txBody>
      </p:sp>
      <p:pic>
        <p:nvPicPr>
          <p:cNvPr id="10" name="Picture 9"/>
          <p:cNvPicPr>
            <a:picLocks noChangeAspect="1"/>
          </p:cNvPicPr>
          <p:nvPr userDrawn="1"/>
        </p:nvPicPr>
        <p:blipFill rotWithShape="1">
          <a:blip r:embed="rId3" cstate="hqprint">
            <a:extLst>
              <a:ext uri="{28A0092B-C50C-407E-A947-70E740481C1C}">
                <a14:useLocalDpi xmlns:a14="http://schemas.microsoft.com/office/drawing/2010/main" val="0"/>
              </a:ext>
            </a:extLst>
          </a:blip>
          <a:srcRect l="4769" t="12883" r="5282" b="11173"/>
          <a:stretch/>
        </p:blipFill>
        <p:spPr>
          <a:xfrm>
            <a:off x="10889456" y="0"/>
            <a:ext cx="1302544" cy="492919"/>
          </a:xfrm>
          <a:prstGeom prst="rect">
            <a:avLst/>
          </a:prstGeom>
        </p:spPr>
      </p:pic>
      <p:pic>
        <p:nvPicPr>
          <p:cNvPr id="15" name="Picture 14">
            <a:extLst>
              <a:ext uri="{FF2B5EF4-FFF2-40B4-BE49-F238E27FC236}">
                <a16:creationId xmlns:a16="http://schemas.microsoft.com/office/drawing/2014/main" id="{90C4C139-051F-4FFC-920F-7AFE1EA34C2C}"/>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391747" y="2688006"/>
            <a:ext cx="2652664" cy="1796667"/>
          </a:xfrm>
          <a:prstGeom prst="rect">
            <a:avLst/>
          </a:prstGeom>
        </p:spPr>
      </p:pic>
    </p:spTree>
    <p:extLst>
      <p:ext uri="{BB962C8B-B14F-4D97-AF65-F5344CB8AC3E}">
        <p14:creationId xmlns:p14="http://schemas.microsoft.com/office/powerpoint/2010/main" val="261364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1667059"/>
          </a:xfrm>
        </p:spPr>
        <p:txBody>
          <a:bodyPr>
            <a:spAutoFit/>
          </a:bodyPr>
          <a:lstStyle>
            <a:lvl1pPr>
              <a:defRPr sz="3921">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2845977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864080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0424D0F-12B7-4DFB-A0AD-3AB6C074EC7D}"/>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AF052CD0-0231-4C26-BCDB-BC4A076887D9}"/>
              </a:ext>
            </a:extLst>
          </p:cNvPr>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BC8F0B15-71C4-44E6-8257-D0CBAE56E34F}"/>
              </a:ext>
            </a:extLst>
          </p:cNvPr>
          <p:cNvSpPr>
            <a:spLocks noGrp="1"/>
          </p:cNvSpPr>
          <p:nvPr>
            <p:ph type="dt" sz="half" idx="10"/>
          </p:nvPr>
        </p:nvSpPr>
        <p:spPr/>
        <p:txBody>
          <a:bodyPr/>
          <a:lstStyle/>
          <a:p>
            <a:fld id="{81CCDC5A-3C7F-479D-947D-F35EDCD2C1C6}" type="datetimeFigureOut">
              <a:rPr lang="pl-PL" smtClean="0"/>
              <a:t>2021-07-14</a:t>
            </a:fld>
            <a:endParaRPr lang="pl-PL"/>
          </a:p>
        </p:txBody>
      </p:sp>
      <p:sp>
        <p:nvSpPr>
          <p:cNvPr id="5" name="Symbol zastępczy stopki 4">
            <a:extLst>
              <a:ext uri="{FF2B5EF4-FFF2-40B4-BE49-F238E27FC236}">
                <a16:creationId xmlns:a16="http://schemas.microsoft.com/office/drawing/2014/main" id="{F2355B3E-9F20-4281-AE73-420DF7A18E92}"/>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C9899115-134B-4CAF-9CFA-6DF6BA314745}"/>
              </a:ext>
            </a:extLst>
          </p:cNvPr>
          <p:cNvSpPr>
            <a:spLocks noGrp="1"/>
          </p:cNvSpPr>
          <p:nvPr>
            <p:ph type="sldNum" sz="quarter" idx="12"/>
          </p:nvPr>
        </p:nvSpPr>
        <p:spPr/>
        <p:txBody>
          <a:bodyPr/>
          <a:lstStyle/>
          <a:p>
            <a:fld id="{41070BE1-0A90-4BF1-9D18-04B7D18315F5}" type="slidenum">
              <a:rPr lang="pl-PL" smtClean="0"/>
              <a:t>‹#›</a:t>
            </a:fld>
            <a:endParaRPr lang="pl-PL"/>
          </a:p>
        </p:txBody>
      </p:sp>
    </p:spTree>
    <p:extLst>
      <p:ext uri="{BB962C8B-B14F-4D97-AF65-F5344CB8AC3E}">
        <p14:creationId xmlns:p14="http://schemas.microsoft.com/office/powerpoint/2010/main" val="1603576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BA58B18-217A-4572-9937-2D7A7F38F253}"/>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97F9A879-B527-4FAD-922A-E9B2C4E9CB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Symbol zastępczy daty 3">
            <a:extLst>
              <a:ext uri="{FF2B5EF4-FFF2-40B4-BE49-F238E27FC236}">
                <a16:creationId xmlns:a16="http://schemas.microsoft.com/office/drawing/2014/main" id="{494178B2-4D0D-427E-BBDA-0754AD1F7DCC}"/>
              </a:ext>
            </a:extLst>
          </p:cNvPr>
          <p:cNvSpPr>
            <a:spLocks noGrp="1"/>
          </p:cNvSpPr>
          <p:nvPr>
            <p:ph type="dt" sz="half" idx="10"/>
          </p:nvPr>
        </p:nvSpPr>
        <p:spPr/>
        <p:txBody>
          <a:bodyPr/>
          <a:lstStyle/>
          <a:p>
            <a:fld id="{81CCDC5A-3C7F-479D-947D-F35EDCD2C1C6}" type="datetimeFigureOut">
              <a:rPr lang="pl-PL" smtClean="0"/>
              <a:t>2021-07-14</a:t>
            </a:fld>
            <a:endParaRPr lang="pl-PL"/>
          </a:p>
        </p:txBody>
      </p:sp>
      <p:sp>
        <p:nvSpPr>
          <p:cNvPr id="5" name="Symbol zastępczy stopki 4">
            <a:extLst>
              <a:ext uri="{FF2B5EF4-FFF2-40B4-BE49-F238E27FC236}">
                <a16:creationId xmlns:a16="http://schemas.microsoft.com/office/drawing/2014/main" id="{42ADB5CE-B616-4C0E-8582-5B0810A2C60F}"/>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83DCD71E-3DDB-4203-9A2E-BFA5A6290DE7}"/>
              </a:ext>
            </a:extLst>
          </p:cNvPr>
          <p:cNvSpPr>
            <a:spLocks noGrp="1"/>
          </p:cNvSpPr>
          <p:nvPr>
            <p:ph type="sldNum" sz="quarter" idx="12"/>
          </p:nvPr>
        </p:nvSpPr>
        <p:spPr/>
        <p:txBody>
          <a:bodyPr/>
          <a:lstStyle/>
          <a:p>
            <a:fld id="{41070BE1-0A90-4BF1-9D18-04B7D18315F5}" type="slidenum">
              <a:rPr lang="pl-PL" smtClean="0"/>
              <a:t>‹#›</a:t>
            </a:fld>
            <a:endParaRPr lang="pl-PL"/>
          </a:p>
        </p:txBody>
      </p:sp>
    </p:spTree>
    <p:extLst>
      <p:ext uri="{BB962C8B-B14F-4D97-AF65-F5344CB8AC3E}">
        <p14:creationId xmlns:p14="http://schemas.microsoft.com/office/powerpoint/2010/main" val="3716634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414778A-FCAD-48B9-9BD0-EC695C6C3A24}"/>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3FA9C190-7218-424D-A01C-C34B680D7282}"/>
              </a:ext>
            </a:extLst>
          </p:cNvPr>
          <p:cNvSpPr>
            <a:spLocks noGrp="1"/>
          </p:cNvSpPr>
          <p:nvPr>
            <p:ph sz="half" idx="1"/>
          </p:nvPr>
        </p:nvSpPr>
        <p:spPr>
          <a:xfrm>
            <a:off x="838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153834B4-EA78-41FF-AB45-DC0774ADBA57}"/>
              </a:ext>
            </a:extLst>
          </p:cNvPr>
          <p:cNvSpPr>
            <a:spLocks noGrp="1"/>
          </p:cNvSpPr>
          <p:nvPr>
            <p:ph sz="half" idx="2"/>
          </p:nvPr>
        </p:nvSpPr>
        <p:spPr>
          <a:xfrm>
            <a:off x="6172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8286818D-E7E6-4804-9028-EB9A716576B6}"/>
              </a:ext>
            </a:extLst>
          </p:cNvPr>
          <p:cNvSpPr>
            <a:spLocks noGrp="1"/>
          </p:cNvSpPr>
          <p:nvPr>
            <p:ph type="dt" sz="half" idx="10"/>
          </p:nvPr>
        </p:nvSpPr>
        <p:spPr/>
        <p:txBody>
          <a:bodyPr/>
          <a:lstStyle/>
          <a:p>
            <a:fld id="{81CCDC5A-3C7F-479D-947D-F35EDCD2C1C6}" type="datetimeFigureOut">
              <a:rPr lang="pl-PL" smtClean="0"/>
              <a:t>2021-07-14</a:t>
            </a:fld>
            <a:endParaRPr lang="pl-PL"/>
          </a:p>
        </p:txBody>
      </p:sp>
      <p:sp>
        <p:nvSpPr>
          <p:cNvPr id="6" name="Symbol zastępczy stopki 5">
            <a:extLst>
              <a:ext uri="{FF2B5EF4-FFF2-40B4-BE49-F238E27FC236}">
                <a16:creationId xmlns:a16="http://schemas.microsoft.com/office/drawing/2014/main" id="{7C929ED0-E538-44F2-9CEF-6D1EDBA64067}"/>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CBDAC801-6EB4-434B-83DE-826AF557BA1C}"/>
              </a:ext>
            </a:extLst>
          </p:cNvPr>
          <p:cNvSpPr>
            <a:spLocks noGrp="1"/>
          </p:cNvSpPr>
          <p:nvPr>
            <p:ph type="sldNum" sz="quarter" idx="12"/>
          </p:nvPr>
        </p:nvSpPr>
        <p:spPr/>
        <p:txBody>
          <a:bodyPr/>
          <a:lstStyle/>
          <a:p>
            <a:fld id="{41070BE1-0A90-4BF1-9D18-04B7D18315F5}" type="slidenum">
              <a:rPr lang="pl-PL" smtClean="0"/>
              <a:t>‹#›</a:t>
            </a:fld>
            <a:endParaRPr lang="pl-PL"/>
          </a:p>
        </p:txBody>
      </p:sp>
    </p:spTree>
    <p:extLst>
      <p:ext uri="{BB962C8B-B14F-4D97-AF65-F5344CB8AC3E}">
        <p14:creationId xmlns:p14="http://schemas.microsoft.com/office/powerpoint/2010/main" val="3033846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E20F66B-FDC0-41C4-8F78-EE515FCDFBE9}"/>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A88BFAF2-2C6D-4516-A36A-9C1DB3D57F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Symbol zastępczy zawartości 3">
            <a:extLst>
              <a:ext uri="{FF2B5EF4-FFF2-40B4-BE49-F238E27FC236}">
                <a16:creationId xmlns:a16="http://schemas.microsoft.com/office/drawing/2014/main" id="{64A01B0A-A283-468E-87A9-733DBDD3C10C}"/>
              </a:ext>
            </a:extLst>
          </p:cNvPr>
          <p:cNvSpPr>
            <a:spLocks noGrp="1"/>
          </p:cNvSpPr>
          <p:nvPr>
            <p:ph sz="half" idx="2"/>
          </p:nvPr>
        </p:nvSpPr>
        <p:spPr>
          <a:xfrm>
            <a:off x="839788" y="2505075"/>
            <a:ext cx="515778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E20928D9-72E8-4672-83AD-FFAA32ED0C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Symbol zastępczy zawartości 5">
            <a:extLst>
              <a:ext uri="{FF2B5EF4-FFF2-40B4-BE49-F238E27FC236}">
                <a16:creationId xmlns:a16="http://schemas.microsoft.com/office/drawing/2014/main" id="{CCEE4DF9-99CC-4372-BEDC-C32322879F1E}"/>
              </a:ext>
            </a:extLst>
          </p:cNvPr>
          <p:cNvSpPr>
            <a:spLocks noGrp="1"/>
          </p:cNvSpPr>
          <p:nvPr>
            <p:ph sz="quarter" idx="4"/>
          </p:nvPr>
        </p:nvSpPr>
        <p:spPr>
          <a:xfrm>
            <a:off x="6172200" y="2505075"/>
            <a:ext cx="518318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ECB9B3D5-7E4F-4C6F-A509-C733581F7662}"/>
              </a:ext>
            </a:extLst>
          </p:cNvPr>
          <p:cNvSpPr>
            <a:spLocks noGrp="1"/>
          </p:cNvSpPr>
          <p:nvPr>
            <p:ph type="dt" sz="half" idx="10"/>
          </p:nvPr>
        </p:nvSpPr>
        <p:spPr/>
        <p:txBody>
          <a:bodyPr/>
          <a:lstStyle/>
          <a:p>
            <a:fld id="{81CCDC5A-3C7F-479D-947D-F35EDCD2C1C6}" type="datetimeFigureOut">
              <a:rPr lang="pl-PL" smtClean="0"/>
              <a:t>2021-07-14</a:t>
            </a:fld>
            <a:endParaRPr lang="pl-PL"/>
          </a:p>
        </p:txBody>
      </p:sp>
      <p:sp>
        <p:nvSpPr>
          <p:cNvPr id="8" name="Symbol zastępczy stopki 7">
            <a:extLst>
              <a:ext uri="{FF2B5EF4-FFF2-40B4-BE49-F238E27FC236}">
                <a16:creationId xmlns:a16="http://schemas.microsoft.com/office/drawing/2014/main" id="{A7B64965-BBD0-47E5-BC6F-508363FC5FD5}"/>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DD1CE4FB-80B3-4968-A355-8B80D557D05C}"/>
              </a:ext>
            </a:extLst>
          </p:cNvPr>
          <p:cNvSpPr>
            <a:spLocks noGrp="1"/>
          </p:cNvSpPr>
          <p:nvPr>
            <p:ph type="sldNum" sz="quarter" idx="12"/>
          </p:nvPr>
        </p:nvSpPr>
        <p:spPr/>
        <p:txBody>
          <a:bodyPr/>
          <a:lstStyle/>
          <a:p>
            <a:fld id="{41070BE1-0A90-4BF1-9D18-04B7D18315F5}" type="slidenum">
              <a:rPr lang="pl-PL" smtClean="0"/>
              <a:t>‹#›</a:t>
            </a:fld>
            <a:endParaRPr lang="pl-PL"/>
          </a:p>
        </p:txBody>
      </p:sp>
    </p:spTree>
    <p:extLst>
      <p:ext uri="{BB962C8B-B14F-4D97-AF65-F5344CB8AC3E}">
        <p14:creationId xmlns:p14="http://schemas.microsoft.com/office/powerpoint/2010/main" val="3944727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7ED3A19-3466-4C78-8E9B-CBF32BB174C5}"/>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8EEA6D7E-705C-4187-9CB9-0ABB6CFD5DCC}"/>
              </a:ext>
            </a:extLst>
          </p:cNvPr>
          <p:cNvSpPr>
            <a:spLocks noGrp="1"/>
          </p:cNvSpPr>
          <p:nvPr>
            <p:ph type="dt" sz="half" idx="10"/>
          </p:nvPr>
        </p:nvSpPr>
        <p:spPr/>
        <p:txBody>
          <a:bodyPr/>
          <a:lstStyle/>
          <a:p>
            <a:fld id="{81CCDC5A-3C7F-479D-947D-F35EDCD2C1C6}" type="datetimeFigureOut">
              <a:rPr lang="pl-PL" smtClean="0"/>
              <a:t>2021-07-14</a:t>
            </a:fld>
            <a:endParaRPr lang="pl-PL"/>
          </a:p>
        </p:txBody>
      </p:sp>
      <p:sp>
        <p:nvSpPr>
          <p:cNvPr id="4" name="Symbol zastępczy stopki 3">
            <a:extLst>
              <a:ext uri="{FF2B5EF4-FFF2-40B4-BE49-F238E27FC236}">
                <a16:creationId xmlns:a16="http://schemas.microsoft.com/office/drawing/2014/main" id="{F27A9629-B605-4D44-B2D2-A38ACFD60091}"/>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49C64AD6-3BEB-4307-8362-2830F18A713D}"/>
              </a:ext>
            </a:extLst>
          </p:cNvPr>
          <p:cNvSpPr>
            <a:spLocks noGrp="1"/>
          </p:cNvSpPr>
          <p:nvPr>
            <p:ph type="sldNum" sz="quarter" idx="12"/>
          </p:nvPr>
        </p:nvSpPr>
        <p:spPr/>
        <p:txBody>
          <a:bodyPr/>
          <a:lstStyle/>
          <a:p>
            <a:fld id="{41070BE1-0A90-4BF1-9D18-04B7D18315F5}" type="slidenum">
              <a:rPr lang="pl-PL" smtClean="0"/>
              <a:t>‹#›</a:t>
            </a:fld>
            <a:endParaRPr lang="pl-PL"/>
          </a:p>
        </p:txBody>
      </p:sp>
    </p:spTree>
    <p:extLst>
      <p:ext uri="{BB962C8B-B14F-4D97-AF65-F5344CB8AC3E}">
        <p14:creationId xmlns:p14="http://schemas.microsoft.com/office/powerpoint/2010/main" val="1808100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41E56D56-7985-4B06-AD51-2C78786795CD}"/>
              </a:ext>
            </a:extLst>
          </p:cNvPr>
          <p:cNvSpPr>
            <a:spLocks noGrp="1"/>
          </p:cNvSpPr>
          <p:nvPr>
            <p:ph type="dt" sz="half" idx="10"/>
          </p:nvPr>
        </p:nvSpPr>
        <p:spPr/>
        <p:txBody>
          <a:bodyPr/>
          <a:lstStyle/>
          <a:p>
            <a:fld id="{81CCDC5A-3C7F-479D-947D-F35EDCD2C1C6}" type="datetimeFigureOut">
              <a:rPr lang="pl-PL" smtClean="0"/>
              <a:t>2021-07-14</a:t>
            </a:fld>
            <a:endParaRPr lang="pl-PL"/>
          </a:p>
        </p:txBody>
      </p:sp>
      <p:sp>
        <p:nvSpPr>
          <p:cNvPr id="3" name="Symbol zastępczy stopki 2">
            <a:extLst>
              <a:ext uri="{FF2B5EF4-FFF2-40B4-BE49-F238E27FC236}">
                <a16:creationId xmlns:a16="http://schemas.microsoft.com/office/drawing/2014/main" id="{92FB0502-08E0-4328-97E5-356810B98782}"/>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049BBFFC-AF17-4CD0-9868-063313E026C0}"/>
              </a:ext>
            </a:extLst>
          </p:cNvPr>
          <p:cNvSpPr>
            <a:spLocks noGrp="1"/>
          </p:cNvSpPr>
          <p:nvPr>
            <p:ph type="sldNum" sz="quarter" idx="12"/>
          </p:nvPr>
        </p:nvSpPr>
        <p:spPr/>
        <p:txBody>
          <a:bodyPr/>
          <a:lstStyle/>
          <a:p>
            <a:fld id="{41070BE1-0A90-4BF1-9D18-04B7D18315F5}" type="slidenum">
              <a:rPr lang="pl-PL" smtClean="0"/>
              <a:t>‹#›</a:t>
            </a:fld>
            <a:endParaRPr lang="pl-PL"/>
          </a:p>
        </p:txBody>
      </p:sp>
    </p:spTree>
    <p:extLst>
      <p:ext uri="{BB962C8B-B14F-4D97-AF65-F5344CB8AC3E}">
        <p14:creationId xmlns:p14="http://schemas.microsoft.com/office/powerpoint/2010/main" val="386569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292CA9C-6AE3-4458-A961-D5BD6620920B}"/>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1A9D51EE-C096-4705-832E-643D238F28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A61A26D0-8905-46FD-8AFD-3FE3B2EEF2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a:extLst>
              <a:ext uri="{FF2B5EF4-FFF2-40B4-BE49-F238E27FC236}">
                <a16:creationId xmlns:a16="http://schemas.microsoft.com/office/drawing/2014/main" id="{F189D563-46EB-4BCD-8507-76954838E5CC}"/>
              </a:ext>
            </a:extLst>
          </p:cNvPr>
          <p:cNvSpPr>
            <a:spLocks noGrp="1"/>
          </p:cNvSpPr>
          <p:nvPr>
            <p:ph type="dt" sz="half" idx="10"/>
          </p:nvPr>
        </p:nvSpPr>
        <p:spPr/>
        <p:txBody>
          <a:bodyPr/>
          <a:lstStyle/>
          <a:p>
            <a:fld id="{81CCDC5A-3C7F-479D-947D-F35EDCD2C1C6}" type="datetimeFigureOut">
              <a:rPr lang="pl-PL" smtClean="0"/>
              <a:t>2021-07-14</a:t>
            </a:fld>
            <a:endParaRPr lang="pl-PL"/>
          </a:p>
        </p:txBody>
      </p:sp>
      <p:sp>
        <p:nvSpPr>
          <p:cNvPr id="6" name="Symbol zastępczy stopki 5">
            <a:extLst>
              <a:ext uri="{FF2B5EF4-FFF2-40B4-BE49-F238E27FC236}">
                <a16:creationId xmlns:a16="http://schemas.microsoft.com/office/drawing/2014/main" id="{4DD2AF7D-4E2F-43B2-872B-D635162598F4}"/>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7E772C26-6BE9-4036-A99F-D1BC20918362}"/>
              </a:ext>
            </a:extLst>
          </p:cNvPr>
          <p:cNvSpPr>
            <a:spLocks noGrp="1"/>
          </p:cNvSpPr>
          <p:nvPr>
            <p:ph type="sldNum" sz="quarter" idx="12"/>
          </p:nvPr>
        </p:nvSpPr>
        <p:spPr/>
        <p:txBody>
          <a:bodyPr/>
          <a:lstStyle/>
          <a:p>
            <a:fld id="{41070BE1-0A90-4BF1-9D18-04B7D18315F5}" type="slidenum">
              <a:rPr lang="pl-PL" smtClean="0"/>
              <a:t>‹#›</a:t>
            </a:fld>
            <a:endParaRPr lang="pl-PL"/>
          </a:p>
        </p:txBody>
      </p:sp>
    </p:spTree>
    <p:extLst>
      <p:ext uri="{BB962C8B-B14F-4D97-AF65-F5344CB8AC3E}">
        <p14:creationId xmlns:p14="http://schemas.microsoft.com/office/powerpoint/2010/main" val="2923711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7E5480-CD13-4948-9E87-548CED82C203}"/>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62B24AD0-3D4D-4590-AC08-20C60F5568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A80E0791-0F3B-48B9-A94A-1C3E20666E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a:extLst>
              <a:ext uri="{FF2B5EF4-FFF2-40B4-BE49-F238E27FC236}">
                <a16:creationId xmlns:a16="http://schemas.microsoft.com/office/drawing/2014/main" id="{ABCB9C3D-6CAD-4562-BF42-E0BBDAEAE35C}"/>
              </a:ext>
            </a:extLst>
          </p:cNvPr>
          <p:cNvSpPr>
            <a:spLocks noGrp="1"/>
          </p:cNvSpPr>
          <p:nvPr>
            <p:ph type="dt" sz="half" idx="10"/>
          </p:nvPr>
        </p:nvSpPr>
        <p:spPr/>
        <p:txBody>
          <a:bodyPr/>
          <a:lstStyle/>
          <a:p>
            <a:fld id="{81CCDC5A-3C7F-479D-947D-F35EDCD2C1C6}" type="datetimeFigureOut">
              <a:rPr lang="pl-PL" smtClean="0"/>
              <a:t>2021-07-14</a:t>
            </a:fld>
            <a:endParaRPr lang="pl-PL"/>
          </a:p>
        </p:txBody>
      </p:sp>
      <p:sp>
        <p:nvSpPr>
          <p:cNvPr id="6" name="Symbol zastępczy stopki 5">
            <a:extLst>
              <a:ext uri="{FF2B5EF4-FFF2-40B4-BE49-F238E27FC236}">
                <a16:creationId xmlns:a16="http://schemas.microsoft.com/office/drawing/2014/main" id="{97FCD6F1-37CA-403B-9BDC-5CFFAB945F26}"/>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3580D622-AF3E-43A9-B4F3-B350DA39663D}"/>
              </a:ext>
            </a:extLst>
          </p:cNvPr>
          <p:cNvSpPr>
            <a:spLocks noGrp="1"/>
          </p:cNvSpPr>
          <p:nvPr>
            <p:ph type="sldNum" sz="quarter" idx="12"/>
          </p:nvPr>
        </p:nvSpPr>
        <p:spPr/>
        <p:txBody>
          <a:bodyPr/>
          <a:lstStyle/>
          <a:p>
            <a:fld id="{41070BE1-0A90-4BF1-9D18-04B7D18315F5}" type="slidenum">
              <a:rPr lang="pl-PL" smtClean="0"/>
              <a:t>‹#›</a:t>
            </a:fld>
            <a:endParaRPr lang="pl-PL"/>
          </a:p>
        </p:txBody>
      </p:sp>
    </p:spTree>
    <p:extLst>
      <p:ext uri="{BB962C8B-B14F-4D97-AF65-F5344CB8AC3E}">
        <p14:creationId xmlns:p14="http://schemas.microsoft.com/office/powerpoint/2010/main" val="535287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570F7A20-82DD-49AD-8121-C603EF484B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03FCB685-15A0-45D1-A299-04829BD299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F90B5953-17B8-43EC-B401-99809878C4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CCDC5A-3C7F-479D-947D-F35EDCD2C1C6}" type="datetimeFigureOut">
              <a:rPr lang="pl-PL" smtClean="0"/>
              <a:t>2021-07-14</a:t>
            </a:fld>
            <a:endParaRPr lang="pl-PL"/>
          </a:p>
        </p:txBody>
      </p:sp>
      <p:sp>
        <p:nvSpPr>
          <p:cNvPr id="5" name="Symbol zastępczy stopki 4">
            <a:extLst>
              <a:ext uri="{FF2B5EF4-FFF2-40B4-BE49-F238E27FC236}">
                <a16:creationId xmlns:a16="http://schemas.microsoft.com/office/drawing/2014/main" id="{98F4B24E-E1CC-4339-AA13-87B3B7E11F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A18984C4-8947-4FE7-AF0B-6C94074765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070BE1-0A90-4BF1-9D18-04B7D18315F5}" type="slidenum">
              <a:rPr lang="pl-PL" smtClean="0"/>
              <a:t>‹#›</a:t>
            </a:fld>
            <a:endParaRPr lang="pl-PL"/>
          </a:p>
        </p:txBody>
      </p:sp>
    </p:spTree>
    <p:extLst>
      <p:ext uri="{BB962C8B-B14F-4D97-AF65-F5344CB8AC3E}">
        <p14:creationId xmlns:p14="http://schemas.microsoft.com/office/powerpoint/2010/main" val="11305383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hyperlink" Target="mailto:tom@KomputeryMarkowe.pl" TargetMode="Externa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hyperlink" Target="http://www.microsoftoem.com/" TargetMode="Externa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hyperlink" Target="http://www.microsoftoem.com/" TargetMode="Externa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image" Target="../media/image32.png"/><Relationship Id="rId1" Type="http://schemas.openxmlformats.org/officeDocument/2006/relationships/slideLayout" Target="../slideLayouts/slideLayout14.xml"/><Relationship Id="rId6" Type="http://schemas.openxmlformats.org/officeDocument/2006/relationships/image" Target="../media/image35.png"/><Relationship Id="rId11" Type="http://schemas.openxmlformats.org/officeDocument/2006/relationships/image" Target="../media/image39.jpeg"/><Relationship Id="rId5" Type="http://schemas.openxmlformats.org/officeDocument/2006/relationships/image" Target="../media/image34.png"/><Relationship Id="rId10" Type="http://schemas.microsoft.com/office/2007/relationships/hdphoto" Target="../media/hdphoto2.wdp"/><Relationship Id="rId4" Type="http://schemas.microsoft.com/office/2007/relationships/hdphoto" Target="../media/hdphoto1.wdp"/><Relationship Id="rId9" Type="http://schemas.openxmlformats.org/officeDocument/2006/relationships/image" Target="../media/image38.png"/></Relationships>
</file>

<file path=ppt/slides/_rels/slide3.xml.rels><?xml version="1.0" encoding="UTF-8" standalone="yes"?>
<Relationships xmlns="http://schemas.openxmlformats.org/package/2006/relationships"><Relationship Id="rId8" Type="http://schemas.openxmlformats.org/officeDocument/2006/relationships/hyperlink" Target="https://docs.microsoft.com/en-us/azure/active-directory/fundamentals/add-users-azure-active-directory" TargetMode="External"/><Relationship Id="rId13" Type="http://schemas.openxmlformats.org/officeDocument/2006/relationships/hyperlink" Target="https://docs.microsoft.com/en-us/azure/active-directory/fundamentals/active-directory-users-restore" TargetMode="External"/><Relationship Id="rId18" Type="http://schemas.openxmlformats.org/officeDocument/2006/relationships/hyperlink" Target="https://docs.microsoft.com/en-us/azure/active-directory/fundamentals/active-directory-groups-members-azure-portal" TargetMode="External"/><Relationship Id="rId3" Type="http://schemas.openxmlformats.org/officeDocument/2006/relationships/hyperlink" Target="https://docs.microsoft.com/en-us/azure/active-directory/fundamentals/whats-new" TargetMode="External"/><Relationship Id="rId21" Type="http://schemas.openxmlformats.org/officeDocument/2006/relationships/hyperlink" Target="https://docs.microsoft.com/en-us/azure/active-directory/fundamentals/active-directory-groups-settings-azure-portal" TargetMode="External"/><Relationship Id="rId7" Type="http://schemas.openxmlformats.org/officeDocument/2006/relationships/hyperlink" Target="https://docs.microsoft.com/en-us/azure/active-directory/fundamentals/active-directory-how-subscriptions-associated-directory" TargetMode="External"/><Relationship Id="rId12" Type="http://schemas.openxmlformats.org/officeDocument/2006/relationships/hyperlink" Target="https://docs.microsoft.com/en-us/azure/active-directory/fundamentals/license-users-groups" TargetMode="External"/><Relationship Id="rId17" Type="http://schemas.openxmlformats.org/officeDocument/2006/relationships/hyperlink" Target="https://docs.microsoft.com/en-us/azure/active-directory/fundamentals/active-directory-groups-create-azure-portal" TargetMode="External"/><Relationship Id="rId2" Type="http://schemas.openxmlformats.org/officeDocument/2006/relationships/hyperlink" Target="https://docs.microsoft.com/en-us/azure/active-directory/" TargetMode="External"/><Relationship Id="rId16" Type="http://schemas.openxmlformats.org/officeDocument/2006/relationships/hyperlink" Target="https://docs.microsoft.com/en-us/azure/active-directory/fundamentals/active-directory-groups-view-azure-portal" TargetMode="External"/><Relationship Id="rId20" Type="http://schemas.openxmlformats.org/officeDocument/2006/relationships/hyperlink" Target="https://docs.microsoft.com/en-us/azure/active-directory/fundamentals/active-directory-groups-membership-azure-portal" TargetMode="External"/><Relationship Id="rId1" Type="http://schemas.openxmlformats.org/officeDocument/2006/relationships/slideLayout" Target="../slideLayouts/slideLayout13.xml"/><Relationship Id="rId6" Type="http://schemas.openxmlformats.org/officeDocument/2006/relationships/hyperlink" Target="https://docs.microsoft.com/en-us/azure/active-directory/fundamentals/add-custom-domain" TargetMode="External"/><Relationship Id="rId11" Type="http://schemas.openxmlformats.org/officeDocument/2006/relationships/hyperlink" Target="https://docs.microsoft.com/en-us/azure/active-directory/fundamentals/active-directory-users-assign-role-azure-portal" TargetMode="External"/><Relationship Id="rId24" Type="http://schemas.openxmlformats.org/officeDocument/2006/relationships/hyperlink" Target="https://docs.microsoft.com/en-us/azure/active-directory/fundamentals/active-directory-faq" TargetMode="External"/><Relationship Id="rId5" Type="http://schemas.openxmlformats.org/officeDocument/2006/relationships/hyperlink" Target="https://docs.microsoft.com/en-us/azure/active-directory/fundamentals/sign-up-organization" TargetMode="External"/><Relationship Id="rId15" Type="http://schemas.openxmlformats.org/officeDocument/2006/relationships/hyperlink" Target="https://docs.microsoft.com/en-us/azure/active-directory/fundamentals/users-default-permissions" TargetMode="External"/><Relationship Id="rId23" Type="http://schemas.openxmlformats.org/officeDocument/2006/relationships/hyperlink" Target="https://docs.microsoft.com/en-us/azure/active-directory/manage-apps/what-is-single-sign-on" TargetMode="External"/><Relationship Id="rId10" Type="http://schemas.openxmlformats.org/officeDocument/2006/relationships/hyperlink" Target="https://docs.microsoft.com/en-us/azure/active-directory/fundamentals/active-directory-users-reset-password-azure-portal" TargetMode="External"/><Relationship Id="rId19" Type="http://schemas.openxmlformats.org/officeDocument/2006/relationships/hyperlink" Target="https://docs.microsoft.com/en-us/azure/active-directory/fundamentals/active-directory-groups-delete-group" TargetMode="External"/><Relationship Id="rId4" Type="http://schemas.openxmlformats.org/officeDocument/2006/relationships/hyperlink" Target="https://docs.microsoft.com/en-us/azure/active-directory/fundamentals/active-directory-access-create-new-tenant" TargetMode="External"/><Relationship Id="rId9" Type="http://schemas.openxmlformats.org/officeDocument/2006/relationships/hyperlink" Target="https://docs.microsoft.com/en-us/azure/active-directory/fundamentals/active-directory-users-profile-azure-portal" TargetMode="External"/><Relationship Id="rId14" Type="http://schemas.openxmlformats.org/officeDocument/2006/relationships/hyperlink" Target="https://docs.microsoft.com/en-us/azure/active-directory/fundamentals/active-directory-manage-groups" TargetMode="External"/><Relationship Id="rId22" Type="http://schemas.openxmlformats.org/officeDocument/2006/relationships/hyperlink" Target="https://docs.microsoft.com/en-us/azure/active-directory/fundamentals/active-directory-accessmanagement-managing-group-owners"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blogs.msdn.microsoft.com/friis/2018/04/20/how-to-find-the-global-admin-for-your-azure-ad-tenant/" TargetMode="External"/><Relationship Id="rId3" Type="http://schemas.openxmlformats.org/officeDocument/2006/relationships/hyperlink" Target="https://resources.office.com/ww-landing-M365e-ems-idam-AAD-Crash-Course-ebook.html" TargetMode="External"/><Relationship Id="rId7" Type="http://schemas.openxmlformats.org/officeDocument/2006/relationships/hyperlink" Target="https://www.youtube.com/watch?v=TwX96iDN0xw&amp;list=PLLasX02E8BPBm1xNMRdvP6GtA6otQUqp0&amp;index=29" TargetMode="External"/><Relationship Id="rId2" Type="http://schemas.openxmlformats.org/officeDocument/2006/relationships/hyperlink" Target="https://azure.microsoft.com/en-us/services/active-directory/#features" TargetMode="External"/><Relationship Id="rId1" Type="http://schemas.openxmlformats.org/officeDocument/2006/relationships/slideLayout" Target="../slideLayouts/slideLayout13.xml"/><Relationship Id="rId6" Type="http://schemas.openxmlformats.org/officeDocument/2006/relationships/hyperlink" Target="https://azure.microsoft.com/mediahandler/files/resourcefiles/cloud-identity-and-access-management/Cloud_Identity_and_Access_Management_infographic.pdf/" TargetMode="External"/><Relationship Id="rId11" Type="http://schemas.openxmlformats.org/officeDocument/2006/relationships/slide" Target="slide13.xml"/><Relationship Id="rId5" Type="http://schemas.openxmlformats.org/officeDocument/2006/relationships/hyperlink" Target="https://download.microsoft.com/download/2/8/B/28BAF7CA-AF5F-4BF5-A466-2C52F8CF1134/Azure_Active_Directory_Datasheet_EN_US.pdf" TargetMode="External"/><Relationship Id="rId10" Type="http://schemas.openxmlformats.org/officeDocument/2006/relationships/slide" Target="slide9.xml"/><Relationship Id="rId4" Type="http://schemas.openxmlformats.org/officeDocument/2006/relationships/hyperlink" Target="https://azure.microsoft.com/en-us/services/active-directory/" TargetMode="External"/><Relationship Id="rId9" Type="http://schemas.openxmlformats.org/officeDocument/2006/relationships/slide" Target="slide4.xml"/></Relationships>
</file>

<file path=ppt/slides/_rels/slide5.xml.rels><?xml version="1.0" encoding="UTF-8" standalone="yes"?>
<Relationships xmlns="http://schemas.openxmlformats.org/package/2006/relationships"><Relationship Id="rId3" Type="http://schemas.openxmlformats.org/officeDocument/2006/relationships/hyperlink" Target="https://www.microsoftoem.com/"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6EAF0EFC-41DF-4D9E-9194-C4A2582E10C0}"/>
              </a:ext>
            </a:extLst>
          </p:cNvPr>
          <p:cNvSpPr txBox="1">
            <a:spLocks/>
          </p:cNvSpPr>
          <p:nvPr/>
        </p:nvSpPr>
        <p:spPr>
          <a:xfrm>
            <a:off x="584200" y="2439319"/>
            <a:ext cx="4572000" cy="748943"/>
          </a:xfrm>
          <a:prstGeom prst="rect">
            <a:avLst/>
          </a:prstGeom>
          <a:noFill/>
        </p:spPr>
        <p:txBody>
          <a:bodyPr vert="horz" wrap="square" lIns="0" tIns="0" rIns="0" bIns="0" rtlCol="0" anchorCtr="0">
            <a:noAutofit/>
          </a:bodyPr>
          <a:lstStyle>
            <a:lvl1pPr algn="l" defTabSz="699557" rtl="0" eaLnBrk="1" latinLnBrk="0" hangingPunct="1">
              <a:lnSpc>
                <a:spcPct val="100000"/>
              </a:lnSpc>
              <a:spcBef>
                <a:spcPct val="0"/>
              </a:spcBef>
              <a:buNone/>
              <a:defRPr lang="en-US" sz="2700" b="0" kern="1200" cap="none" spc="-38" baseline="0">
                <a:ln w="3175">
                  <a:noFill/>
                </a:ln>
                <a:gradFill>
                  <a:gsLst>
                    <a:gs pos="62564">
                      <a:schemeClr val="tx1"/>
                    </a:gs>
                    <a:gs pos="55000">
                      <a:schemeClr val="tx1"/>
                    </a:gs>
                  </a:gsLst>
                  <a:lin ang="5400000" scaled="0"/>
                </a:gradFill>
                <a:effectLst/>
                <a:latin typeface="+mj-lt"/>
                <a:ea typeface="+mn-ea"/>
                <a:cs typeface="Segoe UI" panose="020B0502040204020203" pitchFamily="34" charset="0"/>
              </a:defRPr>
            </a:lvl1pPr>
          </a:lstStyle>
          <a:p>
            <a:pPr defTabSz="839321">
              <a:spcAft>
                <a:spcPts val="588"/>
              </a:spcAft>
            </a:pPr>
            <a:r>
              <a:rPr lang="pl-PL" sz="2000" spc="-46" dirty="0">
                <a:gradFill>
                  <a:gsLst>
                    <a:gs pos="91000">
                      <a:srgbClr val="1A1A1A"/>
                    </a:gs>
                    <a:gs pos="0">
                      <a:srgbClr val="1A1A1A"/>
                    </a:gs>
                  </a:gsLst>
                  <a:lin ang="5400000" scaled="0"/>
                </a:gradFill>
                <a:latin typeface="Segoe UI Semibold"/>
              </a:rPr>
              <a:t>Założenie kont AAD</a:t>
            </a:r>
          </a:p>
          <a:p>
            <a:pPr defTabSz="839321">
              <a:spcAft>
                <a:spcPts val="588"/>
              </a:spcAft>
            </a:pPr>
            <a:r>
              <a:rPr lang="pl-PL" sz="2000" spc="-46" dirty="0">
                <a:gradFill>
                  <a:gsLst>
                    <a:gs pos="91000">
                      <a:srgbClr val="1A1A1A"/>
                    </a:gs>
                    <a:gs pos="0">
                      <a:srgbClr val="1A1A1A"/>
                    </a:gs>
                  </a:gsLst>
                  <a:lin ang="5400000" scaled="0"/>
                </a:gradFill>
                <a:latin typeface="Segoe UI Semibold"/>
              </a:rPr>
              <a:t>Platforma Microsoft DOC</a:t>
            </a:r>
          </a:p>
        </p:txBody>
      </p:sp>
      <p:sp>
        <p:nvSpPr>
          <p:cNvPr id="2" name="pole tekstowe 1">
            <a:extLst>
              <a:ext uri="{FF2B5EF4-FFF2-40B4-BE49-F238E27FC236}">
                <a16:creationId xmlns:a16="http://schemas.microsoft.com/office/drawing/2014/main" id="{41D1EE33-B249-4840-8E6C-995B5A03C5ED}"/>
              </a:ext>
            </a:extLst>
          </p:cNvPr>
          <p:cNvSpPr txBox="1"/>
          <p:nvPr/>
        </p:nvSpPr>
        <p:spPr>
          <a:xfrm>
            <a:off x="80920" y="6149947"/>
            <a:ext cx="3631892" cy="646331"/>
          </a:xfrm>
          <a:prstGeom prst="rect">
            <a:avLst/>
          </a:prstGeom>
          <a:noFill/>
        </p:spPr>
        <p:txBody>
          <a:bodyPr wrap="none" rtlCol="0">
            <a:spAutoFit/>
          </a:bodyPr>
          <a:lstStyle/>
          <a:p>
            <a:r>
              <a:rPr lang="pl-PL" dirty="0"/>
              <a:t>Prowadzący: Tomasz Laskowski</a:t>
            </a:r>
            <a:br>
              <a:rPr lang="pl-PL" dirty="0"/>
            </a:br>
            <a:r>
              <a:rPr lang="pl-PL" dirty="0"/>
              <a:t>e-mail: tom@KomputeryMarkowe.pl</a:t>
            </a:r>
          </a:p>
        </p:txBody>
      </p:sp>
      <p:pic>
        <p:nvPicPr>
          <p:cNvPr id="8" name="Obraz 7">
            <a:extLst>
              <a:ext uri="{FF2B5EF4-FFF2-40B4-BE49-F238E27FC236}">
                <a16:creationId xmlns:a16="http://schemas.microsoft.com/office/drawing/2014/main" id="{437F2CF0-0CF5-406E-8B02-6C0B94D0E3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7235" y="6259549"/>
            <a:ext cx="1067813" cy="427125"/>
          </a:xfrm>
          <a:prstGeom prst="rect">
            <a:avLst/>
          </a:prstGeom>
        </p:spPr>
      </p:pic>
      <p:pic>
        <p:nvPicPr>
          <p:cNvPr id="10" name="Obraz 9">
            <a:extLst>
              <a:ext uri="{FF2B5EF4-FFF2-40B4-BE49-F238E27FC236}">
                <a16:creationId xmlns:a16="http://schemas.microsoft.com/office/drawing/2014/main" id="{D5C28F01-66B6-4035-84A5-F8605AD7BC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6200" y="6259548"/>
            <a:ext cx="666732" cy="427125"/>
          </a:xfrm>
          <a:prstGeom prst="rect">
            <a:avLst/>
          </a:prstGeom>
        </p:spPr>
      </p:pic>
    </p:spTree>
    <p:extLst>
      <p:ext uri="{BB962C8B-B14F-4D97-AF65-F5344CB8AC3E}">
        <p14:creationId xmlns:p14="http://schemas.microsoft.com/office/powerpoint/2010/main" val="27997749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97ABD9D0-3D05-4575-9778-EA8B31A945D7}"/>
              </a:ext>
            </a:extLst>
          </p:cNvPr>
          <p:cNvPicPr>
            <a:picLocks noChangeAspect="1"/>
          </p:cNvPicPr>
          <p:nvPr/>
        </p:nvPicPr>
        <p:blipFill>
          <a:blip r:embed="rId2"/>
          <a:stretch>
            <a:fillRect/>
          </a:stretch>
        </p:blipFill>
        <p:spPr>
          <a:xfrm>
            <a:off x="1465634" y="1130968"/>
            <a:ext cx="9039819" cy="5516948"/>
          </a:xfrm>
          <a:prstGeom prst="rect">
            <a:avLst/>
          </a:prstGeom>
        </p:spPr>
      </p:pic>
      <p:sp>
        <p:nvSpPr>
          <p:cNvPr id="5" name="Prostokąt 4">
            <a:extLst>
              <a:ext uri="{FF2B5EF4-FFF2-40B4-BE49-F238E27FC236}">
                <a16:creationId xmlns:a16="http://schemas.microsoft.com/office/drawing/2014/main" id="{0ABCA2F2-6CB5-402A-9524-531BE0B222C2}"/>
              </a:ext>
            </a:extLst>
          </p:cNvPr>
          <p:cNvSpPr/>
          <p:nvPr/>
        </p:nvSpPr>
        <p:spPr>
          <a:xfrm>
            <a:off x="473413" y="408721"/>
            <a:ext cx="10863102" cy="646331"/>
          </a:xfrm>
          <a:prstGeom prst="rect">
            <a:avLst/>
          </a:prstGeom>
        </p:spPr>
        <p:txBody>
          <a:bodyPr wrap="none">
            <a:spAutoFit/>
          </a:bodyPr>
          <a:lstStyle/>
          <a:p>
            <a:r>
              <a:rPr lang="pl-PL" dirty="0"/>
              <a:t>5. Podajemy nazwę firmy</a:t>
            </a:r>
            <a:r>
              <a:rPr lang="en-US" dirty="0"/>
              <a:t>, </a:t>
            </a:r>
            <a:r>
              <a:rPr lang="pl-PL" dirty="0"/>
              <a:t>wstępną nazwę domeny (</a:t>
            </a:r>
            <a:r>
              <a:rPr lang="pl-PL" dirty="0" err="1">
                <a:solidFill>
                  <a:srgbClr val="FF0000"/>
                </a:solidFill>
              </a:rPr>
              <a:t>domainname</a:t>
            </a:r>
            <a:r>
              <a:rPr lang="pl-PL" dirty="0">
                <a:solidFill>
                  <a:srgbClr val="FF0000"/>
                </a:solidFill>
              </a:rPr>
              <a:t> </a:t>
            </a:r>
            <a:r>
              <a:rPr lang="pl-PL" dirty="0"/>
              <a:t>– może być to nazwa firmy)</a:t>
            </a:r>
            <a:r>
              <a:rPr lang="en-US" dirty="0"/>
              <a:t>, </a:t>
            </a:r>
            <a:r>
              <a:rPr lang="pl-PL" dirty="0"/>
              <a:t>oraz kraj działalności</a:t>
            </a:r>
            <a:r>
              <a:rPr lang="en-US" dirty="0"/>
              <a:t>.</a:t>
            </a:r>
          </a:p>
          <a:p>
            <a:r>
              <a:rPr lang="en-US" dirty="0"/>
              <a:t>6.</a:t>
            </a:r>
            <a:r>
              <a:rPr lang="pl-PL" dirty="0"/>
              <a:t> Wybieramy</a:t>
            </a:r>
            <a:r>
              <a:rPr lang="en-US" dirty="0"/>
              <a:t> Next: Review + Create &gt;. </a:t>
            </a:r>
            <a:r>
              <a:rPr lang="pl-PL" dirty="0"/>
              <a:t>Wstępna nazwa domeny będzie:</a:t>
            </a:r>
            <a:r>
              <a:rPr lang="en-US" dirty="0"/>
              <a:t> </a:t>
            </a:r>
            <a:r>
              <a:rPr lang="en-US" dirty="0">
                <a:solidFill>
                  <a:srgbClr val="FF0000"/>
                </a:solidFill>
              </a:rPr>
              <a:t>domainname</a:t>
            </a:r>
            <a:r>
              <a:rPr lang="en-US" dirty="0"/>
              <a:t>.onmicrosoft.com</a:t>
            </a:r>
          </a:p>
        </p:txBody>
      </p:sp>
    </p:spTree>
    <p:extLst>
      <p:ext uri="{BB962C8B-B14F-4D97-AF65-F5344CB8AC3E}">
        <p14:creationId xmlns:p14="http://schemas.microsoft.com/office/powerpoint/2010/main" val="50065583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FA8221D2-ADEE-41F5-8B32-3646D61AF005}"/>
              </a:ext>
            </a:extLst>
          </p:cNvPr>
          <p:cNvPicPr>
            <a:picLocks noChangeAspect="1"/>
          </p:cNvPicPr>
          <p:nvPr/>
        </p:nvPicPr>
        <p:blipFill>
          <a:blip r:embed="rId2"/>
          <a:stretch>
            <a:fillRect/>
          </a:stretch>
        </p:blipFill>
        <p:spPr>
          <a:xfrm>
            <a:off x="1154349" y="955373"/>
            <a:ext cx="9008325" cy="5479474"/>
          </a:xfrm>
          <a:prstGeom prst="rect">
            <a:avLst/>
          </a:prstGeom>
        </p:spPr>
      </p:pic>
      <p:sp>
        <p:nvSpPr>
          <p:cNvPr id="5" name="Prostokąt 4">
            <a:extLst>
              <a:ext uri="{FF2B5EF4-FFF2-40B4-BE49-F238E27FC236}">
                <a16:creationId xmlns:a16="http://schemas.microsoft.com/office/drawing/2014/main" id="{707B74FF-68B2-48B4-AF14-AF775492D72C}"/>
              </a:ext>
            </a:extLst>
          </p:cNvPr>
          <p:cNvSpPr/>
          <p:nvPr/>
        </p:nvSpPr>
        <p:spPr>
          <a:xfrm>
            <a:off x="473413" y="408721"/>
            <a:ext cx="7172348" cy="369332"/>
          </a:xfrm>
          <a:prstGeom prst="rect">
            <a:avLst/>
          </a:prstGeom>
        </p:spPr>
        <p:txBody>
          <a:bodyPr wrap="none">
            <a:spAutoFit/>
          </a:bodyPr>
          <a:lstStyle/>
          <a:p>
            <a:r>
              <a:rPr lang="pl-PL" dirty="0"/>
              <a:t>7. Gdy pojawi się komunikat „</a:t>
            </a:r>
            <a:r>
              <a:rPr lang="pl-PL" dirty="0" err="1"/>
              <a:t>Validation</a:t>
            </a:r>
            <a:r>
              <a:rPr lang="pl-PL" dirty="0"/>
              <a:t> </a:t>
            </a:r>
            <a:r>
              <a:rPr lang="pl-PL" dirty="0" err="1"/>
              <a:t>passed</a:t>
            </a:r>
            <a:r>
              <a:rPr lang="pl-PL" dirty="0"/>
              <a:t>” wówczas klikamy „</a:t>
            </a:r>
            <a:r>
              <a:rPr lang="pl-PL" dirty="0" err="1"/>
              <a:t>Create</a:t>
            </a:r>
            <a:r>
              <a:rPr lang="pl-PL" dirty="0"/>
              <a:t>”.</a:t>
            </a:r>
          </a:p>
        </p:txBody>
      </p:sp>
    </p:spTree>
    <p:extLst>
      <p:ext uri="{BB962C8B-B14F-4D97-AF65-F5344CB8AC3E}">
        <p14:creationId xmlns:p14="http://schemas.microsoft.com/office/powerpoint/2010/main" val="328498118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42BB338C-01FB-41EA-A98E-013369CFA9DB}"/>
              </a:ext>
            </a:extLst>
          </p:cNvPr>
          <p:cNvPicPr>
            <a:picLocks noChangeAspect="1"/>
          </p:cNvPicPr>
          <p:nvPr/>
        </p:nvPicPr>
        <p:blipFill>
          <a:blip r:embed="rId2"/>
          <a:stretch>
            <a:fillRect/>
          </a:stretch>
        </p:blipFill>
        <p:spPr>
          <a:xfrm>
            <a:off x="4668252" y="1598902"/>
            <a:ext cx="7234989" cy="4972131"/>
          </a:xfrm>
          <a:prstGeom prst="rect">
            <a:avLst/>
          </a:prstGeom>
        </p:spPr>
      </p:pic>
      <p:sp>
        <p:nvSpPr>
          <p:cNvPr id="5" name="Prostokąt 4">
            <a:extLst>
              <a:ext uri="{FF2B5EF4-FFF2-40B4-BE49-F238E27FC236}">
                <a16:creationId xmlns:a16="http://schemas.microsoft.com/office/drawing/2014/main" id="{BD31C2B0-9A0D-470D-9258-17F26B205026}"/>
              </a:ext>
            </a:extLst>
          </p:cNvPr>
          <p:cNvSpPr/>
          <p:nvPr/>
        </p:nvSpPr>
        <p:spPr>
          <a:xfrm>
            <a:off x="473413" y="408720"/>
            <a:ext cx="10467303" cy="646331"/>
          </a:xfrm>
          <a:prstGeom prst="rect">
            <a:avLst/>
          </a:prstGeom>
        </p:spPr>
        <p:txBody>
          <a:bodyPr wrap="square">
            <a:spAutoFit/>
          </a:bodyPr>
          <a:lstStyle/>
          <a:p>
            <a:r>
              <a:rPr lang="pl-PL" dirty="0"/>
              <a:t>8. Odczekaj 5..10 minut aby nowo utworzona instancja została aktywowana i kliknij na link do strony początkowej, gdzie możesz dodawać użytkowników.</a:t>
            </a:r>
          </a:p>
        </p:txBody>
      </p:sp>
    </p:spTree>
    <p:extLst>
      <p:ext uri="{BB962C8B-B14F-4D97-AF65-F5344CB8AC3E}">
        <p14:creationId xmlns:p14="http://schemas.microsoft.com/office/powerpoint/2010/main" val="191519334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C8063030-9F7F-4A62-A395-6AA550C5D639}"/>
              </a:ext>
            </a:extLst>
          </p:cNvPr>
          <p:cNvSpPr/>
          <p:nvPr/>
        </p:nvSpPr>
        <p:spPr>
          <a:xfrm>
            <a:off x="473413" y="408721"/>
            <a:ext cx="9019970" cy="1292662"/>
          </a:xfrm>
          <a:prstGeom prst="rect">
            <a:avLst/>
          </a:prstGeom>
        </p:spPr>
        <p:txBody>
          <a:bodyPr wrap="none">
            <a:spAutoFit/>
          </a:bodyPr>
          <a:lstStyle/>
          <a:p>
            <a:r>
              <a:rPr lang="pl-PL" sz="2400" dirty="0"/>
              <a:t>Dodawanie użytkowników AAD – krok po kroku</a:t>
            </a:r>
          </a:p>
          <a:p>
            <a:endParaRPr lang="pl-PL" dirty="0"/>
          </a:p>
          <a:p>
            <a:r>
              <a:rPr lang="en-US" dirty="0"/>
              <a:t>1.</a:t>
            </a:r>
            <a:r>
              <a:rPr lang="pl-PL" dirty="0"/>
              <a:t> W zakładce</a:t>
            </a:r>
            <a:r>
              <a:rPr lang="en-US" dirty="0"/>
              <a:t> Azure Active Directory, </a:t>
            </a:r>
            <a:r>
              <a:rPr lang="pl-PL" dirty="0"/>
              <a:t>wybierz</a:t>
            </a:r>
            <a:r>
              <a:rPr lang="en-US" dirty="0"/>
              <a:t> </a:t>
            </a:r>
            <a:r>
              <a:rPr lang="en-US" b="1" dirty="0"/>
              <a:t>All Users</a:t>
            </a:r>
            <a:r>
              <a:rPr lang="en-US" dirty="0"/>
              <a:t> </a:t>
            </a:r>
            <a:r>
              <a:rPr lang="pl-PL" dirty="0"/>
              <a:t>aby zobaczyć wszystkich użytkowników</a:t>
            </a:r>
            <a:endParaRPr lang="en-US" dirty="0"/>
          </a:p>
          <a:p>
            <a:r>
              <a:rPr lang="en-US" dirty="0"/>
              <a:t>2.</a:t>
            </a:r>
            <a:r>
              <a:rPr lang="pl-PL" dirty="0"/>
              <a:t> Kliknij</a:t>
            </a:r>
            <a:r>
              <a:rPr lang="en-US" dirty="0"/>
              <a:t> </a:t>
            </a:r>
            <a:r>
              <a:rPr lang="en-US" b="1" dirty="0"/>
              <a:t>+ New User</a:t>
            </a:r>
            <a:r>
              <a:rPr lang="en-US" dirty="0"/>
              <a:t> </a:t>
            </a:r>
            <a:r>
              <a:rPr lang="pl-PL" dirty="0"/>
              <a:t>aby utworzyć nowe konto użytkownika</a:t>
            </a:r>
            <a:r>
              <a:rPr lang="en-US" dirty="0"/>
              <a:t>.</a:t>
            </a:r>
            <a:endParaRPr lang="pl-PL" dirty="0"/>
          </a:p>
        </p:txBody>
      </p:sp>
      <p:pic>
        <p:nvPicPr>
          <p:cNvPr id="5" name="Obraz 4">
            <a:extLst>
              <a:ext uri="{FF2B5EF4-FFF2-40B4-BE49-F238E27FC236}">
                <a16:creationId xmlns:a16="http://schemas.microsoft.com/office/drawing/2014/main" id="{E7BFAF22-4E06-4DA7-ABDF-2FAB9322DA48}"/>
              </a:ext>
            </a:extLst>
          </p:cNvPr>
          <p:cNvPicPr>
            <a:picLocks noChangeAspect="1"/>
          </p:cNvPicPr>
          <p:nvPr/>
        </p:nvPicPr>
        <p:blipFill>
          <a:blip r:embed="rId2"/>
          <a:stretch>
            <a:fillRect/>
          </a:stretch>
        </p:blipFill>
        <p:spPr>
          <a:xfrm>
            <a:off x="1257126" y="2929732"/>
            <a:ext cx="9677748" cy="3013868"/>
          </a:xfrm>
          <a:prstGeom prst="rect">
            <a:avLst/>
          </a:prstGeom>
        </p:spPr>
      </p:pic>
    </p:spTree>
    <p:extLst>
      <p:ext uri="{BB962C8B-B14F-4D97-AF65-F5344CB8AC3E}">
        <p14:creationId xmlns:p14="http://schemas.microsoft.com/office/powerpoint/2010/main" val="117313106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8359DC43-ED4C-4F4A-A0A2-28297E640B5B}"/>
              </a:ext>
            </a:extLst>
          </p:cNvPr>
          <p:cNvPicPr>
            <a:picLocks noChangeAspect="1"/>
          </p:cNvPicPr>
          <p:nvPr/>
        </p:nvPicPr>
        <p:blipFill>
          <a:blip r:embed="rId2"/>
          <a:stretch>
            <a:fillRect/>
          </a:stretch>
        </p:blipFill>
        <p:spPr>
          <a:xfrm>
            <a:off x="1621276" y="1417935"/>
            <a:ext cx="8949447" cy="5369668"/>
          </a:xfrm>
          <a:prstGeom prst="rect">
            <a:avLst/>
          </a:prstGeom>
        </p:spPr>
      </p:pic>
      <p:sp>
        <p:nvSpPr>
          <p:cNvPr id="5" name="Prostokąt 4">
            <a:extLst>
              <a:ext uri="{FF2B5EF4-FFF2-40B4-BE49-F238E27FC236}">
                <a16:creationId xmlns:a16="http://schemas.microsoft.com/office/drawing/2014/main" id="{394D2651-B649-4378-B6BA-23E2698F7ABB}"/>
              </a:ext>
            </a:extLst>
          </p:cNvPr>
          <p:cNvSpPr/>
          <p:nvPr/>
        </p:nvSpPr>
        <p:spPr>
          <a:xfrm>
            <a:off x="393032" y="230818"/>
            <a:ext cx="7106652" cy="646331"/>
          </a:xfrm>
          <a:prstGeom prst="rect">
            <a:avLst/>
          </a:prstGeom>
        </p:spPr>
        <p:txBody>
          <a:bodyPr wrap="square">
            <a:spAutoFit/>
          </a:bodyPr>
          <a:lstStyle/>
          <a:p>
            <a:r>
              <a:rPr lang="en-US" dirty="0">
                <a:solidFill>
                  <a:srgbClr val="000000"/>
                </a:solidFill>
                <a:latin typeface="Segoe UI" panose="020B0502040204020203" pitchFamily="34" charset="0"/>
              </a:rPr>
              <a:t>3.</a:t>
            </a:r>
            <a:r>
              <a:rPr lang="pl-PL" dirty="0">
                <a:solidFill>
                  <a:srgbClr val="000000"/>
                </a:solidFill>
                <a:latin typeface="Segoe UI" panose="020B0502040204020203" pitchFamily="34" charset="0"/>
              </a:rPr>
              <a:t> Wybierz opcję</a:t>
            </a:r>
            <a:r>
              <a:rPr lang="en-US" dirty="0">
                <a:solidFill>
                  <a:srgbClr val="000000"/>
                </a:solidFill>
                <a:latin typeface="Segoe UI" panose="020B0502040204020203" pitchFamily="34" charset="0"/>
              </a:rPr>
              <a:t> </a:t>
            </a:r>
            <a:r>
              <a:rPr lang="en-US" b="1" dirty="0">
                <a:solidFill>
                  <a:srgbClr val="000000"/>
                </a:solidFill>
                <a:latin typeface="Segoe UI" panose="020B0502040204020203" pitchFamily="34" charset="0"/>
              </a:rPr>
              <a:t>Create User</a:t>
            </a:r>
            <a:r>
              <a:rPr lang="pl-PL" b="1" dirty="0">
                <a:solidFill>
                  <a:srgbClr val="000000"/>
                </a:solidFill>
                <a:latin typeface="Segoe UI" panose="020B0502040204020203" pitchFamily="34" charset="0"/>
              </a:rPr>
              <a:t>.</a:t>
            </a:r>
            <a:endParaRPr lang="en-US" dirty="0">
              <a:solidFill>
                <a:srgbClr val="000000"/>
              </a:solidFill>
              <a:latin typeface="Segoe UI" panose="020B0502040204020203" pitchFamily="34" charset="0"/>
            </a:endParaRPr>
          </a:p>
          <a:p>
            <a:r>
              <a:rPr lang="en-US" dirty="0">
                <a:solidFill>
                  <a:srgbClr val="000000"/>
                </a:solidFill>
                <a:latin typeface="Segoe UI" panose="020B0502040204020203" pitchFamily="34" charset="0"/>
              </a:rPr>
              <a:t>4. </a:t>
            </a:r>
            <a:r>
              <a:rPr lang="pl-PL" dirty="0">
                <a:solidFill>
                  <a:srgbClr val="000000"/>
                </a:solidFill>
                <a:latin typeface="Segoe UI" panose="020B0502040204020203" pitchFamily="34" charset="0"/>
              </a:rPr>
              <a:t>Wypełnij wszystkie informacje dotyczące nowego użytkownika</a:t>
            </a:r>
            <a:r>
              <a:rPr lang="en-US" dirty="0">
                <a:solidFill>
                  <a:srgbClr val="000000"/>
                </a:solidFill>
                <a:latin typeface="Segoe UI" panose="020B0502040204020203" pitchFamily="34" charset="0"/>
              </a:rPr>
              <a:t>.</a:t>
            </a:r>
            <a:endParaRPr lang="pl-PL" dirty="0"/>
          </a:p>
        </p:txBody>
      </p:sp>
    </p:spTree>
    <p:extLst>
      <p:ext uri="{BB962C8B-B14F-4D97-AF65-F5344CB8AC3E}">
        <p14:creationId xmlns:p14="http://schemas.microsoft.com/office/powerpoint/2010/main" val="223075090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D422E37F-9CA1-4F40-8443-70DFDB99F268}"/>
              </a:ext>
            </a:extLst>
          </p:cNvPr>
          <p:cNvPicPr>
            <a:picLocks noChangeAspect="1"/>
          </p:cNvPicPr>
          <p:nvPr/>
        </p:nvPicPr>
        <p:blipFill>
          <a:blip r:embed="rId2"/>
          <a:stretch>
            <a:fillRect/>
          </a:stretch>
        </p:blipFill>
        <p:spPr>
          <a:xfrm>
            <a:off x="1663942" y="600150"/>
            <a:ext cx="9377464" cy="5865779"/>
          </a:xfrm>
          <a:prstGeom prst="rect">
            <a:avLst/>
          </a:prstGeom>
        </p:spPr>
      </p:pic>
      <p:sp>
        <p:nvSpPr>
          <p:cNvPr id="5" name="Prostokąt 4">
            <a:extLst>
              <a:ext uri="{FF2B5EF4-FFF2-40B4-BE49-F238E27FC236}">
                <a16:creationId xmlns:a16="http://schemas.microsoft.com/office/drawing/2014/main" id="{C57F0263-0271-4561-93D2-4CFA24EDC654}"/>
              </a:ext>
            </a:extLst>
          </p:cNvPr>
          <p:cNvSpPr/>
          <p:nvPr/>
        </p:nvSpPr>
        <p:spPr>
          <a:xfrm>
            <a:off x="393032" y="230818"/>
            <a:ext cx="7988968" cy="369332"/>
          </a:xfrm>
          <a:prstGeom prst="rect">
            <a:avLst/>
          </a:prstGeom>
        </p:spPr>
        <p:txBody>
          <a:bodyPr wrap="square">
            <a:spAutoFit/>
          </a:bodyPr>
          <a:lstStyle/>
          <a:p>
            <a:r>
              <a:rPr lang="pl-PL" dirty="0">
                <a:solidFill>
                  <a:srgbClr val="000000"/>
                </a:solidFill>
                <a:latin typeface="Segoe UI" panose="020B0502040204020203" pitchFamily="34" charset="0"/>
              </a:rPr>
              <a:t>5</a:t>
            </a:r>
            <a:r>
              <a:rPr lang="en-US" dirty="0">
                <a:solidFill>
                  <a:srgbClr val="000000"/>
                </a:solidFill>
                <a:latin typeface="Segoe UI" panose="020B0502040204020203" pitchFamily="34" charset="0"/>
              </a:rPr>
              <a:t>.</a:t>
            </a:r>
            <a:r>
              <a:rPr lang="pl-PL" dirty="0">
                <a:solidFill>
                  <a:srgbClr val="000000"/>
                </a:solidFill>
                <a:latin typeface="Segoe UI" panose="020B0502040204020203" pitchFamily="34" charset="0"/>
              </a:rPr>
              <a:t> Kliknij</a:t>
            </a:r>
            <a:r>
              <a:rPr lang="en-US" dirty="0">
                <a:solidFill>
                  <a:srgbClr val="000000"/>
                </a:solidFill>
                <a:latin typeface="Segoe UI" panose="020B0502040204020203" pitchFamily="34" charset="0"/>
              </a:rPr>
              <a:t> </a:t>
            </a:r>
            <a:r>
              <a:rPr lang="en-US" b="1" dirty="0">
                <a:solidFill>
                  <a:srgbClr val="000000"/>
                </a:solidFill>
                <a:latin typeface="Segoe UI" panose="020B0502040204020203" pitchFamily="34" charset="0"/>
              </a:rPr>
              <a:t>Create</a:t>
            </a:r>
            <a:r>
              <a:rPr lang="pl-PL" dirty="0">
                <a:solidFill>
                  <a:srgbClr val="000000"/>
                </a:solidFill>
                <a:latin typeface="Segoe UI" panose="020B0502040204020203" pitchFamily="34" charset="0"/>
              </a:rPr>
              <a:t> aby zakończyć proces dodawania nowego użytkownika.</a:t>
            </a:r>
            <a:endParaRPr lang="en-US" dirty="0">
              <a:solidFill>
                <a:srgbClr val="000000"/>
              </a:solidFill>
              <a:latin typeface="Segoe UI" panose="020B0502040204020203" pitchFamily="34" charset="0"/>
            </a:endParaRPr>
          </a:p>
        </p:txBody>
      </p:sp>
      <p:sp>
        <p:nvSpPr>
          <p:cNvPr id="6" name="Prostokąt 5">
            <a:extLst>
              <a:ext uri="{FF2B5EF4-FFF2-40B4-BE49-F238E27FC236}">
                <a16:creationId xmlns:a16="http://schemas.microsoft.com/office/drawing/2014/main" id="{FC2BAC8D-491E-48F9-9E43-FB4DCCF04848}"/>
              </a:ext>
            </a:extLst>
          </p:cNvPr>
          <p:cNvSpPr/>
          <p:nvPr/>
        </p:nvSpPr>
        <p:spPr>
          <a:xfrm>
            <a:off x="393032" y="6281263"/>
            <a:ext cx="11798968" cy="369332"/>
          </a:xfrm>
          <a:prstGeom prst="rect">
            <a:avLst/>
          </a:prstGeom>
        </p:spPr>
        <p:txBody>
          <a:bodyPr wrap="square">
            <a:spAutoFit/>
          </a:bodyPr>
          <a:lstStyle/>
          <a:p>
            <a:r>
              <a:rPr lang="pl-PL" dirty="0">
                <a:solidFill>
                  <a:srgbClr val="000000"/>
                </a:solidFill>
                <a:latin typeface="Segoe UI" panose="020B0502040204020203" pitchFamily="34" charset="0"/>
              </a:rPr>
              <a:t>6</a:t>
            </a:r>
            <a:r>
              <a:rPr lang="en-US" dirty="0">
                <a:solidFill>
                  <a:srgbClr val="000000"/>
                </a:solidFill>
                <a:latin typeface="Segoe UI" panose="020B0502040204020203" pitchFamily="34" charset="0"/>
              </a:rPr>
              <a:t>.</a:t>
            </a:r>
            <a:r>
              <a:rPr lang="pl-PL" dirty="0">
                <a:solidFill>
                  <a:srgbClr val="000000"/>
                </a:solidFill>
                <a:latin typeface="Segoe UI" panose="020B0502040204020203" pitchFamily="34" charset="0"/>
              </a:rPr>
              <a:t> W identyczny sposób tworzymy zapasowe konto główne oraz konto produkcyjne. (łącznie mają być 3 konta AAD)</a:t>
            </a:r>
            <a:endParaRPr lang="en-US" dirty="0">
              <a:solidFill>
                <a:srgbClr val="000000"/>
              </a:solidFill>
              <a:latin typeface="Segoe UI" panose="020B0502040204020203" pitchFamily="34" charset="0"/>
            </a:endParaRPr>
          </a:p>
        </p:txBody>
      </p:sp>
    </p:spTree>
    <p:extLst>
      <p:ext uri="{BB962C8B-B14F-4D97-AF65-F5344CB8AC3E}">
        <p14:creationId xmlns:p14="http://schemas.microsoft.com/office/powerpoint/2010/main" val="258879045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DE12AC25-84DC-4530-BA93-E1659DCF2440}"/>
              </a:ext>
            </a:extLst>
          </p:cNvPr>
          <p:cNvSpPr/>
          <p:nvPr/>
        </p:nvSpPr>
        <p:spPr>
          <a:xfrm>
            <a:off x="393031" y="230818"/>
            <a:ext cx="11165306" cy="6001643"/>
          </a:xfrm>
          <a:prstGeom prst="rect">
            <a:avLst/>
          </a:prstGeom>
        </p:spPr>
        <p:txBody>
          <a:bodyPr wrap="square">
            <a:spAutoFit/>
          </a:bodyPr>
          <a:lstStyle/>
          <a:p>
            <a:r>
              <a:rPr lang="pl-PL" sz="2400" b="1" dirty="0">
                <a:solidFill>
                  <a:srgbClr val="000000"/>
                </a:solidFill>
              </a:rPr>
              <a:t>Podsumowanie</a:t>
            </a:r>
          </a:p>
          <a:p>
            <a:endParaRPr lang="pl-PL" dirty="0">
              <a:solidFill>
                <a:srgbClr val="000000"/>
              </a:solidFill>
            </a:endParaRPr>
          </a:p>
          <a:p>
            <a:r>
              <a:rPr lang="pl-PL" dirty="0">
                <a:solidFill>
                  <a:srgbClr val="000000"/>
                </a:solidFill>
              </a:rPr>
              <a:t>Po zakończeniu dodawania użytkowników powinni mieć Państwo w jednej instancji AAD:</a:t>
            </a:r>
          </a:p>
          <a:p>
            <a:r>
              <a:rPr lang="pl-PL" dirty="0">
                <a:solidFill>
                  <a:srgbClr val="000000"/>
                </a:solidFill>
              </a:rPr>
              <a:t> - dwóch użytkowników AAD dla głównego konta</a:t>
            </a:r>
          </a:p>
          <a:p>
            <a:r>
              <a:rPr lang="pl-PL" dirty="0">
                <a:solidFill>
                  <a:srgbClr val="000000"/>
                </a:solidFill>
              </a:rPr>
              <a:t> - jednego użytkownika AAD dla konta produkcyjnego (to konto będzie używane przez aplikację MDOS SC</a:t>
            </a:r>
          </a:p>
          <a:p>
            <a:endParaRPr lang="pl-PL" dirty="0">
              <a:solidFill>
                <a:srgbClr val="000000"/>
              </a:solidFill>
            </a:endParaRPr>
          </a:p>
          <a:p>
            <a:r>
              <a:rPr lang="pl-PL" dirty="0">
                <a:solidFill>
                  <a:srgbClr val="000000"/>
                </a:solidFill>
              </a:rPr>
              <a:t>Po zakończeniu procesu dodawania użytkowników proszę o przesłanie na adres </a:t>
            </a:r>
            <a:r>
              <a:rPr lang="pl-PL" dirty="0">
                <a:solidFill>
                  <a:srgbClr val="000000"/>
                </a:solidFill>
                <a:hlinkClick r:id="rId2"/>
              </a:rPr>
              <a:t>tom@KomputeryMarkowe.pl</a:t>
            </a:r>
            <a:r>
              <a:rPr lang="pl-PL" dirty="0">
                <a:solidFill>
                  <a:srgbClr val="000000"/>
                </a:solidFill>
              </a:rPr>
              <a:t>  następujących informacji:</a:t>
            </a:r>
          </a:p>
          <a:p>
            <a:r>
              <a:rPr lang="pl-PL" dirty="0"/>
              <a:t> - nazwy Państwa firmy,</a:t>
            </a:r>
            <a:br>
              <a:rPr lang="pl-PL" dirty="0"/>
            </a:br>
            <a:r>
              <a:rPr lang="pl-PL" dirty="0"/>
              <a:t> - nazwy pierwszego z założonych kont AAD (proszę nie wysyłać haseł!) dla głównego konta,</a:t>
            </a:r>
            <a:br>
              <a:rPr lang="pl-PL" dirty="0"/>
            </a:br>
            <a:r>
              <a:rPr lang="pl-PL" dirty="0"/>
              <a:t> - adres e-mail, na który ma być przesłana wiadomość dla aktywacji konta na platformie DOC.</a:t>
            </a:r>
          </a:p>
          <a:p>
            <a:r>
              <a:rPr lang="pl-PL" dirty="0"/>
              <a:t>Danych ostatniego konta produkcyjnego proszę nie przesyłać.</a:t>
            </a:r>
          </a:p>
          <a:p>
            <a:endParaRPr lang="pl-PL" dirty="0">
              <a:solidFill>
                <a:srgbClr val="000000"/>
              </a:solidFill>
            </a:endParaRPr>
          </a:p>
          <a:p>
            <a:r>
              <a:rPr lang="pl-PL" dirty="0">
                <a:solidFill>
                  <a:srgbClr val="000000"/>
                </a:solidFill>
              </a:rPr>
              <a:t>W odpowiedzi otrzymają Państwo dwie wiadomości z firmy Microsoft, jedna będzie zawierała adres strony do logowania, druga będzie zawierała kod PIN, którym należy potwierdzić proces tworzenia konta na platformie DOC (Digital Operations Center).</a:t>
            </a:r>
          </a:p>
          <a:p>
            <a:endParaRPr lang="pl-PL" dirty="0">
              <a:solidFill>
                <a:srgbClr val="000000"/>
              </a:solidFill>
            </a:endParaRPr>
          </a:p>
          <a:p>
            <a:r>
              <a:rPr lang="pl-PL" dirty="0">
                <a:solidFill>
                  <a:srgbClr val="000000"/>
                </a:solidFill>
              </a:rPr>
              <a:t>Utworzone konto będzie Państwa głównym kontem, na które będę przekazywał klucze elektroniczne dla produktów Microsoft.</a:t>
            </a:r>
          </a:p>
          <a:p>
            <a:r>
              <a:rPr lang="pl-PL" dirty="0">
                <a:solidFill>
                  <a:srgbClr val="000000"/>
                </a:solidFill>
              </a:rPr>
              <a:t>Po uzyskaniu dostępu do platformy DOC dodajemy w profilu użytkownika drugie konto AAD jako rezerwowe.</a:t>
            </a:r>
          </a:p>
          <a:p>
            <a:endParaRPr lang="en-US" dirty="0">
              <a:solidFill>
                <a:srgbClr val="000000"/>
              </a:solidFill>
            </a:endParaRPr>
          </a:p>
        </p:txBody>
      </p:sp>
    </p:spTree>
    <p:extLst>
      <p:ext uri="{BB962C8B-B14F-4D97-AF65-F5344CB8AC3E}">
        <p14:creationId xmlns:p14="http://schemas.microsoft.com/office/powerpoint/2010/main" val="337022187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a:extLst>
              <a:ext uri="{FF2B5EF4-FFF2-40B4-BE49-F238E27FC236}">
                <a16:creationId xmlns:a16="http://schemas.microsoft.com/office/drawing/2014/main" id="{70F5AECA-8345-40B4-8922-35DBFE9EF067}"/>
              </a:ext>
            </a:extLst>
          </p:cNvPr>
          <p:cNvSpPr/>
          <p:nvPr/>
        </p:nvSpPr>
        <p:spPr>
          <a:xfrm>
            <a:off x="393031" y="238839"/>
            <a:ext cx="10315073" cy="1292662"/>
          </a:xfrm>
          <a:prstGeom prst="rect">
            <a:avLst/>
          </a:prstGeom>
        </p:spPr>
        <p:txBody>
          <a:bodyPr wrap="square">
            <a:spAutoFit/>
          </a:bodyPr>
          <a:lstStyle/>
          <a:p>
            <a:r>
              <a:rPr lang="pl-PL" sz="2400" dirty="0">
                <a:solidFill>
                  <a:srgbClr val="000000"/>
                </a:solidFill>
              </a:rPr>
              <a:t>Potwierdzenie powiązania z MAR i tworzenie konta produkcyjnego.</a:t>
            </a:r>
          </a:p>
          <a:p>
            <a:endParaRPr lang="pl-PL" dirty="0">
              <a:solidFill>
                <a:srgbClr val="000000"/>
              </a:solidFill>
            </a:endParaRPr>
          </a:p>
          <a:p>
            <a:pPr marL="342900" indent="-342900">
              <a:buAutoNum type="arabicPeriod"/>
            </a:pPr>
            <a:r>
              <a:rPr lang="pl-PL" dirty="0">
                <a:solidFill>
                  <a:srgbClr val="000000"/>
                </a:solidFill>
              </a:rPr>
              <a:t>Zaloguj się do platformy DOC  </a:t>
            </a:r>
            <a:r>
              <a:rPr lang="pl-PL" dirty="0">
                <a:solidFill>
                  <a:srgbClr val="000000"/>
                </a:solidFill>
                <a:hlinkClick r:id="rId2"/>
              </a:rPr>
              <a:t>www.microsoftoem.com</a:t>
            </a:r>
            <a:endParaRPr lang="pl-PL" dirty="0">
              <a:solidFill>
                <a:srgbClr val="000000"/>
              </a:solidFill>
            </a:endParaRPr>
          </a:p>
          <a:p>
            <a:pPr marL="342900" indent="-342900">
              <a:buAutoNum type="arabicPeriod"/>
            </a:pPr>
            <a:r>
              <a:rPr lang="pl-PL" dirty="0">
                <a:solidFill>
                  <a:srgbClr val="000000"/>
                </a:solidFill>
              </a:rPr>
              <a:t>Kliknij  Administration &gt; MDOS Business Administration &gt; </a:t>
            </a:r>
            <a:r>
              <a:rPr lang="pl-PL" dirty="0" err="1">
                <a:solidFill>
                  <a:srgbClr val="000000"/>
                </a:solidFill>
              </a:rPr>
              <a:t>Accept</a:t>
            </a:r>
            <a:r>
              <a:rPr lang="pl-PL" dirty="0">
                <a:solidFill>
                  <a:srgbClr val="000000"/>
                </a:solidFill>
              </a:rPr>
              <a:t> Business Model</a:t>
            </a:r>
          </a:p>
        </p:txBody>
      </p:sp>
      <p:pic>
        <p:nvPicPr>
          <p:cNvPr id="6" name="Obraz 5">
            <a:extLst>
              <a:ext uri="{FF2B5EF4-FFF2-40B4-BE49-F238E27FC236}">
                <a16:creationId xmlns:a16="http://schemas.microsoft.com/office/drawing/2014/main" id="{1C36C7B0-BFED-4504-881B-08BEA5000059}"/>
              </a:ext>
            </a:extLst>
          </p:cNvPr>
          <p:cNvPicPr>
            <a:picLocks noChangeAspect="1"/>
          </p:cNvPicPr>
          <p:nvPr/>
        </p:nvPicPr>
        <p:blipFill>
          <a:blip r:embed="rId3"/>
          <a:stretch>
            <a:fillRect/>
          </a:stretch>
        </p:blipFill>
        <p:spPr>
          <a:xfrm>
            <a:off x="318078" y="1588168"/>
            <a:ext cx="11555844" cy="3112170"/>
          </a:xfrm>
          <a:prstGeom prst="rect">
            <a:avLst/>
          </a:prstGeom>
        </p:spPr>
      </p:pic>
      <p:sp>
        <p:nvSpPr>
          <p:cNvPr id="8" name="Prostokąt 7">
            <a:extLst>
              <a:ext uri="{FF2B5EF4-FFF2-40B4-BE49-F238E27FC236}">
                <a16:creationId xmlns:a16="http://schemas.microsoft.com/office/drawing/2014/main" id="{31013F92-C601-4DA2-BE86-22E50254236B}"/>
              </a:ext>
            </a:extLst>
          </p:cNvPr>
          <p:cNvSpPr/>
          <p:nvPr/>
        </p:nvSpPr>
        <p:spPr>
          <a:xfrm>
            <a:off x="5350042" y="4976336"/>
            <a:ext cx="6096000" cy="1384995"/>
          </a:xfrm>
          <a:prstGeom prst="rect">
            <a:avLst/>
          </a:prstGeom>
        </p:spPr>
        <p:txBody>
          <a:bodyPr>
            <a:spAutoFit/>
          </a:bodyPr>
          <a:lstStyle/>
          <a:p>
            <a:r>
              <a:rPr lang="pl-PL" sz="1400" dirty="0">
                <a:solidFill>
                  <a:srgbClr val="000000"/>
                </a:solidFill>
                <a:latin typeface="Segoe UI" panose="020B0502040204020203" pitchFamily="34" charset="0"/>
              </a:rPr>
              <a:t>Te czynności spowodują zaakceptowanie zaproszenia od ULP (Upper Level Partner)</a:t>
            </a:r>
            <a:r>
              <a:rPr lang="en-US" sz="1400" dirty="0">
                <a:solidFill>
                  <a:srgbClr val="000000"/>
                </a:solidFill>
                <a:latin typeface="Segoe UI" panose="020B0502040204020203" pitchFamily="34" charset="0"/>
              </a:rPr>
              <a:t> </a:t>
            </a:r>
            <a:r>
              <a:rPr lang="pl-PL" sz="1400" dirty="0">
                <a:solidFill>
                  <a:srgbClr val="000000"/>
                </a:solidFill>
                <a:latin typeface="Segoe UI" panose="020B0502040204020203" pitchFamily="34" charset="0"/>
              </a:rPr>
              <a:t>którym jest Twój partner</a:t>
            </a:r>
            <a:r>
              <a:rPr lang="en-US" sz="1400" dirty="0">
                <a:solidFill>
                  <a:srgbClr val="000000"/>
                </a:solidFill>
                <a:latin typeface="Segoe UI" panose="020B0502040204020203" pitchFamily="34" charset="0"/>
              </a:rPr>
              <a:t> MAR </a:t>
            </a:r>
            <a:r>
              <a:rPr lang="pl-PL" sz="1400" dirty="0">
                <a:solidFill>
                  <a:srgbClr val="000000"/>
                </a:solidFill>
                <a:latin typeface="Segoe UI" panose="020B0502040204020203" pitchFamily="34" charset="0"/>
              </a:rPr>
              <a:t>aby zakończyć proces połączenia pomiędzy podmiotami</a:t>
            </a:r>
            <a:r>
              <a:rPr lang="en-US" sz="1400" dirty="0">
                <a:solidFill>
                  <a:srgbClr val="000000"/>
                </a:solidFill>
                <a:latin typeface="Segoe UI" panose="020B0502040204020203" pitchFamily="34" charset="0"/>
              </a:rPr>
              <a:t>.</a:t>
            </a:r>
          </a:p>
          <a:p>
            <a:r>
              <a:rPr lang="pl-PL" sz="1400" dirty="0">
                <a:solidFill>
                  <a:srgbClr val="000000"/>
                </a:solidFill>
                <a:latin typeface="Segoe UI" panose="020B0502040204020203" pitchFamily="34" charset="0"/>
              </a:rPr>
              <a:t>Gdy ta operacja zostanie zakończona będziesz mógł otrzymywać klucze produktu (DPK – Digital Product </a:t>
            </a:r>
            <a:r>
              <a:rPr lang="pl-PL" sz="1400" dirty="0" err="1">
                <a:solidFill>
                  <a:srgbClr val="000000"/>
                </a:solidFill>
                <a:latin typeface="Segoe UI" panose="020B0502040204020203" pitchFamily="34" charset="0"/>
              </a:rPr>
              <a:t>Key</a:t>
            </a:r>
            <a:r>
              <a:rPr lang="pl-PL" sz="1400" dirty="0">
                <a:solidFill>
                  <a:srgbClr val="000000"/>
                </a:solidFill>
                <a:latin typeface="Segoe UI" panose="020B0502040204020203" pitchFamily="34" charset="0"/>
              </a:rPr>
              <a:t>) przydzielone przez ULP (Twojego partnera MAR).</a:t>
            </a:r>
            <a:endParaRPr lang="pl-PL" sz="1400" dirty="0"/>
          </a:p>
        </p:txBody>
      </p:sp>
    </p:spTree>
    <p:extLst>
      <p:ext uri="{BB962C8B-B14F-4D97-AF65-F5344CB8AC3E}">
        <p14:creationId xmlns:p14="http://schemas.microsoft.com/office/powerpoint/2010/main" val="231210381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2004F580-55C4-4A2A-A8D6-28B2F86E8595}"/>
              </a:ext>
            </a:extLst>
          </p:cNvPr>
          <p:cNvPicPr>
            <a:picLocks noChangeAspect="1"/>
          </p:cNvPicPr>
          <p:nvPr/>
        </p:nvPicPr>
        <p:blipFill>
          <a:blip r:embed="rId2"/>
          <a:stretch>
            <a:fillRect/>
          </a:stretch>
        </p:blipFill>
        <p:spPr>
          <a:xfrm>
            <a:off x="533971" y="2243327"/>
            <a:ext cx="11124058" cy="4037158"/>
          </a:xfrm>
          <a:prstGeom prst="rect">
            <a:avLst/>
          </a:prstGeom>
        </p:spPr>
      </p:pic>
      <p:sp>
        <p:nvSpPr>
          <p:cNvPr id="5" name="Prostokąt 4">
            <a:extLst>
              <a:ext uri="{FF2B5EF4-FFF2-40B4-BE49-F238E27FC236}">
                <a16:creationId xmlns:a16="http://schemas.microsoft.com/office/drawing/2014/main" id="{FA8C53B5-1532-4CD1-9644-3EC6905296E6}"/>
              </a:ext>
            </a:extLst>
          </p:cNvPr>
          <p:cNvSpPr/>
          <p:nvPr/>
        </p:nvSpPr>
        <p:spPr>
          <a:xfrm>
            <a:off x="393031" y="230818"/>
            <a:ext cx="10315073" cy="646331"/>
          </a:xfrm>
          <a:prstGeom prst="rect">
            <a:avLst/>
          </a:prstGeom>
        </p:spPr>
        <p:txBody>
          <a:bodyPr wrap="square">
            <a:spAutoFit/>
          </a:bodyPr>
          <a:lstStyle/>
          <a:p>
            <a:r>
              <a:rPr lang="pl-PL" dirty="0">
                <a:solidFill>
                  <a:srgbClr val="000000"/>
                </a:solidFill>
                <a:latin typeface="Segoe UI" panose="020B0502040204020203" pitchFamily="34" charset="0"/>
              </a:rPr>
              <a:t>3. Zostaną wyświetlone wszystkie oczekujące zaproszenia od MAR</a:t>
            </a:r>
          </a:p>
          <a:p>
            <a:r>
              <a:rPr lang="pl-PL" dirty="0">
                <a:solidFill>
                  <a:srgbClr val="000000"/>
                </a:solidFill>
                <a:latin typeface="Segoe UI" panose="020B0502040204020203" pitchFamily="34" charset="0"/>
              </a:rPr>
              <a:t>4. Kliknij na kartę powiązania a następnie na przycisk </a:t>
            </a:r>
            <a:r>
              <a:rPr lang="pl-PL" b="1" dirty="0" err="1">
                <a:solidFill>
                  <a:srgbClr val="000000"/>
                </a:solidFill>
                <a:latin typeface="Segoe UI" panose="020B0502040204020203" pitchFamily="34" charset="0"/>
              </a:rPr>
              <a:t>Confirm</a:t>
            </a:r>
            <a:r>
              <a:rPr lang="pl-PL" b="1" dirty="0">
                <a:solidFill>
                  <a:srgbClr val="000000"/>
                </a:solidFill>
                <a:latin typeface="Segoe UI" panose="020B0502040204020203" pitchFamily="34" charset="0"/>
              </a:rPr>
              <a:t> </a:t>
            </a:r>
            <a:r>
              <a:rPr lang="pl-PL" b="1" dirty="0" err="1">
                <a:solidFill>
                  <a:srgbClr val="000000"/>
                </a:solidFill>
                <a:latin typeface="Segoe UI" panose="020B0502040204020203" pitchFamily="34" charset="0"/>
              </a:rPr>
              <a:t>Relationship</a:t>
            </a:r>
            <a:endParaRPr lang="pl-PL" b="1" dirty="0">
              <a:solidFill>
                <a:srgbClr val="000000"/>
              </a:solidFill>
              <a:latin typeface="Segoe UI" panose="020B0502040204020203" pitchFamily="34" charset="0"/>
            </a:endParaRPr>
          </a:p>
        </p:txBody>
      </p:sp>
    </p:spTree>
    <p:extLst>
      <p:ext uri="{BB962C8B-B14F-4D97-AF65-F5344CB8AC3E}">
        <p14:creationId xmlns:p14="http://schemas.microsoft.com/office/powerpoint/2010/main" val="133038336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F0CCC1D1-B224-465E-BBFD-A79A0364FF59}"/>
              </a:ext>
            </a:extLst>
          </p:cNvPr>
          <p:cNvPicPr>
            <a:picLocks noChangeAspect="1"/>
          </p:cNvPicPr>
          <p:nvPr/>
        </p:nvPicPr>
        <p:blipFill>
          <a:blip r:embed="rId2"/>
          <a:stretch>
            <a:fillRect/>
          </a:stretch>
        </p:blipFill>
        <p:spPr>
          <a:xfrm>
            <a:off x="6336632" y="198392"/>
            <a:ext cx="5486400" cy="2081719"/>
          </a:xfrm>
          <a:prstGeom prst="rect">
            <a:avLst/>
          </a:prstGeom>
        </p:spPr>
      </p:pic>
      <p:sp>
        <p:nvSpPr>
          <p:cNvPr id="5" name="pole tekstowe 4">
            <a:extLst>
              <a:ext uri="{FF2B5EF4-FFF2-40B4-BE49-F238E27FC236}">
                <a16:creationId xmlns:a16="http://schemas.microsoft.com/office/drawing/2014/main" id="{A5B0DA32-2FE9-470E-B4D7-47B1A4F148E9}"/>
              </a:ext>
            </a:extLst>
          </p:cNvPr>
          <p:cNvSpPr txBox="1"/>
          <p:nvPr/>
        </p:nvSpPr>
        <p:spPr>
          <a:xfrm>
            <a:off x="794084" y="745958"/>
            <a:ext cx="4798750" cy="1477328"/>
          </a:xfrm>
          <a:prstGeom prst="rect">
            <a:avLst/>
          </a:prstGeom>
          <a:noFill/>
        </p:spPr>
        <p:txBody>
          <a:bodyPr wrap="none" rtlCol="0">
            <a:spAutoFit/>
          </a:bodyPr>
          <a:lstStyle/>
          <a:p>
            <a:r>
              <a:rPr lang="pl-PL" dirty="0"/>
              <a:t>Przy tworzeniu powiązania po raz pierwszy TPR</a:t>
            </a:r>
          </a:p>
          <a:p>
            <a:r>
              <a:rPr lang="pl-PL" dirty="0"/>
              <a:t>musi podać nazwę swojej firmy i kliknąć </a:t>
            </a:r>
            <a:r>
              <a:rPr lang="pl-PL" b="1" dirty="0" err="1"/>
              <a:t>Confirm</a:t>
            </a:r>
            <a:r>
              <a:rPr lang="pl-PL" b="1" dirty="0"/>
              <a:t>.</a:t>
            </a:r>
          </a:p>
          <a:p>
            <a:endParaRPr lang="pl-PL" b="1" dirty="0"/>
          </a:p>
          <a:p>
            <a:r>
              <a:rPr lang="pl-PL" dirty="0"/>
              <a:t>Po prawidłowym utworzeniu powiązania zostanie</a:t>
            </a:r>
            <a:br>
              <a:rPr lang="pl-PL" dirty="0"/>
            </a:br>
            <a:r>
              <a:rPr lang="pl-PL" dirty="0"/>
              <a:t>wyświetlona informacja potwierdzająca:</a:t>
            </a:r>
          </a:p>
        </p:txBody>
      </p:sp>
      <p:pic>
        <p:nvPicPr>
          <p:cNvPr id="6" name="Obraz 5">
            <a:extLst>
              <a:ext uri="{FF2B5EF4-FFF2-40B4-BE49-F238E27FC236}">
                <a16:creationId xmlns:a16="http://schemas.microsoft.com/office/drawing/2014/main" id="{7C5FCA9F-47AA-47EA-A5AD-1A6ECDE97F1D}"/>
              </a:ext>
            </a:extLst>
          </p:cNvPr>
          <p:cNvPicPr>
            <a:picLocks noChangeAspect="1"/>
          </p:cNvPicPr>
          <p:nvPr/>
        </p:nvPicPr>
        <p:blipFill>
          <a:blip r:embed="rId3"/>
          <a:stretch>
            <a:fillRect/>
          </a:stretch>
        </p:blipFill>
        <p:spPr>
          <a:xfrm>
            <a:off x="560971" y="3133971"/>
            <a:ext cx="11070057" cy="3525637"/>
          </a:xfrm>
          <a:prstGeom prst="rect">
            <a:avLst/>
          </a:prstGeom>
        </p:spPr>
      </p:pic>
    </p:spTree>
    <p:extLst>
      <p:ext uri="{BB962C8B-B14F-4D97-AF65-F5344CB8AC3E}">
        <p14:creationId xmlns:p14="http://schemas.microsoft.com/office/powerpoint/2010/main" val="108504551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5716159" y="749332"/>
            <a:ext cx="5540728" cy="5359336"/>
          </a:xfrm>
        </p:spPr>
        <p:txBody>
          <a:bodyPr>
            <a:normAutofit/>
          </a:bodyPr>
          <a:lstStyle/>
          <a:p>
            <a:pPr>
              <a:spcAft>
                <a:spcPts val="720"/>
              </a:spcAft>
              <a:defRPr/>
            </a:pPr>
            <a:r>
              <a:rPr lang="pl-PL" sz="2000" kern="0" spc="-120" dirty="0">
                <a:cs typeface="Segoe UI" panose="020B0502040204020203" pitchFamily="34" charset="0"/>
              </a:rPr>
              <a:t>Informacje zawarte w tej prezentacji są poufnymi informacjami firmy Microsoft. Dlatego przypominamy, że nie możesz udostępniać tych informacji nikomu spoza Twojej organizacji i tylko tym osobom w Twojej organizacji, które mają uzasadnioną potrzebę wiedzy.</a:t>
            </a:r>
            <a:endParaRPr lang="en-US" sz="2000" kern="0" spc="-120" dirty="0">
              <a:solidFill>
                <a:schemeClr val="tx1"/>
              </a:solidFill>
              <a:cs typeface="Segoe UI" panose="020B0502040204020203" pitchFamily="34" charset="0"/>
            </a:endParaRPr>
          </a:p>
          <a:p>
            <a:pPr>
              <a:spcAft>
                <a:spcPts val="720"/>
              </a:spcAft>
              <a:defRPr/>
            </a:pPr>
            <a:r>
              <a:rPr lang="pl-PL" sz="2000" kern="0" spc="-120" dirty="0">
                <a:cs typeface="Segoe UI" panose="020B0502040204020203" pitchFamily="34" charset="0"/>
              </a:rPr>
              <a:t>Te informacje mogą ulec zmianie i nie powinny być interpretowane jako oferta lub zobowiązanie ze strony firmy Microsoft.</a:t>
            </a:r>
            <a:r>
              <a:rPr lang="en-US" sz="2000" kern="0" spc="-120" dirty="0">
                <a:solidFill>
                  <a:schemeClr val="tx1"/>
                </a:solidFill>
                <a:cs typeface="Segoe UI" panose="020B0502040204020203" pitchFamily="34" charset="0"/>
              </a:rPr>
              <a:t> </a:t>
            </a:r>
          </a:p>
          <a:p>
            <a:pPr>
              <a:spcAft>
                <a:spcPts val="720"/>
              </a:spcAft>
              <a:defRPr/>
            </a:pPr>
            <a:r>
              <a:rPr lang="pl-PL" sz="2000" dirty="0"/>
              <a:t>Prosimy nie zamieszczać fragmentów lub całości przedstawionych treści w portalach społecznościowych oraz forach dyskusyjnych.</a:t>
            </a:r>
          </a:p>
          <a:p>
            <a:pPr>
              <a:spcAft>
                <a:spcPts val="720"/>
              </a:spcAft>
              <a:defRPr/>
            </a:pPr>
            <a:r>
              <a:rPr lang="pl-PL" sz="2000" dirty="0"/>
              <a:t>Prezentowane opracowanie jest chronione prawem autorskim, rozpowszechnianie bez zgody autorów jest zabronione. </a:t>
            </a:r>
          </a:p>
          <a:p>
            <a:pPr>
              <a:spcAft>
                <a:spcPts val="720"/>
              </a:spcAft>
              <a:defRPr/>
            </a:pPr>
            <a:r>
              <a:rPr lang="pl-PL" sz="2000" kern="0" spc="-120" dirty="0">
                <a:solidFill>
                  <a:schemeClr val="tx1"/>
                </a:solidFill>
                <a:cs typeface="Segoe UI" panose="020B0502040204020203" pitchFamily="34" charset="0"/>
              </a:rPr>
              <a:t>Dziękujemy.</a:t>
            </a:r>
            <a:endParaRPr lang="en-US" sz="2000" kern="0" spc="-120" dirty="0">
              <a:solidFill>
                <a:schemeClr val="tx1"/>
              </a:solidFill>
              <a:cs typeface="Segoe UI" panose="020B0502040204020203" pitchFamily="34" charset="0"/>
            </a:endParaRPr>
          </a:p>
        </p:txBody>
      </p:sp>
      <p:grpSp>
        <p:nvGrpSpPr>
          <p:cNvPr id="37" name="Group 36"/>
          <p:cNvGrpSpPr/>
          <p:nvPr/>
        </p:nvGrpSpPr>
        <p:grpSpPr>
          <a:xfrm>
            <a:off x="1108733" y="3903565"/>
            <a:ext cx="3945004" cy="1242492"/>
            <a:chOff x="401356" y="2442428"/>
            <a:chExt cx="4667206" cy="1421004"/>
          </a:xfrm>
        </p:grpSpPr>
        <p:grpSp>
          <p:nvGrpSpPr>
            <p:cNvPr id="5" name="Group 4"/>
            <p:cNvGrpSpPr/>
            <p:nvPr/>
          </p:nvGrpSpPr>
          <p:grpSpPr>
            <a:xfrm>
              <a:off x="401356" y="2527661"/>
              <a:ext cx="1335770" cy="1335771"/>
              <a:chOff x="5444097" y="1647534"/>
              <a:chExt cx="1696987" cy="1696987"/>
            </a:xfrm>
          </p:grpSpPr>
          <p:sp>
            <p:nvSpPr>
              <p:cNvPr id="10" name="Oval 9"/>
              <p:cNvSpPr/>
              <p:nvPr/>
            </p:nvSpPr>
            <p:spPr>
              <a:xfrm>
                <a:off x="5444097" y="1647534"/>
                <a:ext cx="1696987" cy="1696987"/>
              </a:xfrm>
              <a:prstGeom prst="ellipse">
                <a:avLst/>
              </a:prstGeom>
              <a:solidFill>
                <a:srgbClr val="FFFFFF">
                  <a:lumMod val="85000"/>
                </a:srgbClr>
              </a:solidFill>
              <a:ln w="25400" cap="flat" cmpd="sng" algn="ctr">
                <a:noFill/>
                <a:prstDash val="solid"/>
              </a:ln>
              <a:effectLst/>
            </p:spPr>
            <p:txBody>
              <a:bodyPr lIns="223736" tIns="149156" rIns="223736" bIns="149156" rtlCol="0" anchor="t" anchorCtr="0"/>
              <a:lstStyle/>
              <a:p>
                <a:pPr algn="ctr" defTabSz="744539">
                  <a:defRPr/>
                </a:pPr>
                <a:endParaRPr lang="en-US" sz="3000" kern="0">
                  <a:solidFill>
                    <a:srgbClr val="505151"/>
                  </a:solidFill>
                  <a:latin typeface="Segoe UI"/>
                </a:endParaRPr>
              </a:p>
            </p:txBody>
          </p:sp>
          <p:sp>
            <p:nvSpPr>
              <p:cNvPr id="11" name="Oval 10"/>
              <p:cNvSpPr/>
              <p:nvPr/>
            </p:nvSpPr>
            <p:spPr>
              <a:xfrm>
                <a:off x="5655105" y="1858542"/>
                <a:ext cx="1274971" cy="1274971"/>
              </a:xfrm>
              <a:prstGeom prst="ellipse">
                <a:avLst/>
              </a:prstGeom>
              <a:solidFill>
                <a:srgbClr val="FFFFFF"/>
              </a:solidFill>
              <a:ln w="25400" cap="flat" cmpd="sng" algn="ctr">
                <a:noFill/>
                <a:prstDash val="solid"/>
              </a:ln>
              <a:effectLst/>
            </p:spPr>
            <p:txBody>
              <a:bodyPr lIns="223736" tIns="149156" rIns="223736" bIns="149156" rtlCol="0" anchor="t" anchorCtr="0"/>
              <a:lstStyle/>
              <a:p>
                <a:pPr algn="ctr" defTabSz="744539">
                  <a:defRPr/>
                </a:pPr>
                <a:endParaRPr lang="en-US" sz="3000" kern="0">
                  <a:solidFill>
                    <a:srgbClr val="505151"/>
                  </a:solidFill>
                  <a:latin typeface="Segoe UI"/>
                </a:endParaRPr>
              </a:p>
            </p:txBody>
          </p:sp>
        </p:grpSp>
        <p:sp>
          <p:nvSpPr>
            <p:cNvPr id="6" name="Freeform 38"/>
            <p:cNvSpPr>
              <a:spLocks noChangeAspect="1"/>
            </p:cNvSpPr>
            <p:nvPr/>
          </p:nvSpPr>
          <p:spPr bwMode="auto">
            <a:xfrm>
              <a:off x="757713" y="2960248"/>
              <a:ext cx="623056" cy="470596"/>
            </a:xfrm>
            <a:custGeom>
              <a:avLst/>
              <a:gdLst>
                <a:gd name="T0" fmla="*/ 544 w 1126"/>
                <a:gd name="T1" fmla="*/ 300 h 849"/>
                <a:gd name="T2" fmla="*/ 674 w 1126"/>
                <a:gd name="T3" fmla="*/ 61 h 849"/>
                <a:gd name="T4" fmla="*/ 710 w 1126"/>
                <a:gd name="T5" fmla="*/ 53 h 849"/>
                <a:gd name="T6" fmla="*/ 744 w 1126"/>
                <a:gd name="T7" fmla="*/ 29 h 849"/>
                <a:gd name="T8" fmla="*/ 759 w 1126"/>
                <a:gd name="T9" fmla="*/ 50 h 849"/>
                <a:gd name="T10" fmla="*/ 748 w 1126"/>
                <a:gd name="T11" fmla="*/ 88 h 849"/>
                <a:gd name="T12" fmla="*/ 985 w 1126"/>
                <a:gd name="T13" fmla="*/ 288 h 849"/>
                <a:gd name="T14" fmla="*/ 1003 w 1126"/>
                <a:gd name="T15" fmla="*/ 308 h 849"/>
                <a:gd name="T16" fmla="*/ 1121 w 1126"/>
                <a:gd name="T17" fmla="*/ 303 h 849"/>
                <a:gd name="T18" fmla="*/ 1023 w 1126"/>
                <a:gd name="T19" fmla="*/ 361 h 849"/>
                <a:gd name="T20" fmla="*/ 1022 w 1126"/>
                <a:gd name="T21" fmla="*/ 370 h 849"/>
                <a:gd name="T22" fmla="*/ 1126 w 1126"/>
                <a:gd name="T23" fmla="*/ 377 h 849"/>
                <a:gd name="T24" fmla="*/ 994 w 1126"/>
                <a:gd name="T25" fmla="*/ 429 h 849"/>
                <a:gd name="T26" fmla="*/ 773 w 1126"/>
                <a:gd name="T27" fmla="*/ 711 h 849"/>
                <a:gd name="T28" fmla="*/ 0 w 1126"/>
                <a:gd name="T29" fmla="*/ 579 h 849"/>
                <a:gd name="T30" fmla="*/ 416 w 1126"/>
                <a:gd name="T31" fmla="*/ 563 h 849"/>
                <a:gd name="T32" fmla="*/ 377 w 1126"/>
                <a:gd name="T33" fmla="*/ 466 h 849"/>
                <a:gd name="T34" fmla="*/ 251 w 1126"/>
                <a:gd name="T35" fmla="*/ 410 h 849"/>
                <a:gd name="T36" fmla="*/ 256 w 1126"/>
                <a:gd name="T37" fmla="*/ 384 h 849"/>
                <a:gd name="T38" fmla="*/ 316 w 1126"/>
                <a:gd name="T39" fmla="*/ 366 h 849"/>
                <a:gd name="T40" fmla="*/ 198 w 1126"/>
                <a:gd name="T41" fmla="*/ 268 h 849"/>
                <a:gd name="T42" fmla="*/ 208 w 1126"/>
                <a:gd name="T43" fmla="*/ 249 h 849"/>
                <a:gd name="T44" fmla="*/ 259 w 1126"/>
                <a:gd name="T45" fmla="*/ 243 h 849"/>
                <a:gd name="T46" fmla="*/ 170 w 1126"/>
                <a:gd name="T47" fmla="*/ 132 h 849"/>
                <a:gd name="T48" fmla="*/ 200 w 1126"/>
                <a:gd name="T49" fmla="*/ 113 h 849"/>
                <a:gd name="T50" fmla="*/ 544 w 1126"/>
                <a:gd name="T51" fmla="*/ 300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26" h="849">
                  <a:moveTo>
                    <a:pt x="544" y="300"/>
                  </a:moveTo>
                  <a:cubicBezTo>
                    <a:pt x="580" y="187"/>
                    <a:pt x="624" y="114"/>
                    <a:pt x="674" y="61"/>
                  </a:cubicBezTo>
                  <a:cubicBezTo>
                    <a:pt x="712" y="22"/>
                    <a:pt x="732" y="9"/>
                    <a:pt x="710" y="53"/>
                  </a:cubicBezTo>
                  <a:cubicBezTo>
                    <a:pt x="719" y="45"/>
                    <a:pt x="733" y="34"/>
                    <a:pt x="744" y="29"/>
                  </a:cubicBezTo>
                  <a:cubicBezTo>
                    <a:pt x="806" y="0"/>
                    <a:pt x="801" y="24"/>
                    <a:pt x="759" y="50"/>
                  </a:cubicBezTo>
                  <a:cubicBezTo>
                    <a:pt x="874" y="9"/>
                    <a:pt x="870" y="61"/>
                    <a:pt x="748" y="88"/>
                  </a:cubicBezTo>
                  <a:cubicBezTo>
                    <a:pt x="848" y="90"/>
                    <a:pt x="954" y="153"/>
                    <a:pt x="985" y="288"/>
                  </a:cubicBezTo>
                  <a:cubicBezTo>
                    <a:pt x="989" y="307"/>
                    <a:pt x="984" y="305"/>
                    <a:pt x="1003" y="308"/>
                  </a:cubicBezTo>
                  <a:cubicBezTo>
                    <a:pt x="1044" y="316"/>
                    <a:pt x="1083" y="315"/>
                    <a:pt x="1121" y="303"/>
                  </a:cubicBezTo>
                  <a:cubicBezTo>
                    <a:pt x="1117" y="331"/>
                    <a:pt x="1080" y="349"/>
                    <a:pt x="1023" y="361"/>
                  </a:cubicBezTo>
                  <a:cubicBezTo>
                    <a:pt x="1001" y="366"/>
                    <a:pt x="997" y="364"/>
                    <a:pt x="1022" y="370"/>
                  </a:cubicBezTo>
                  <a:cubicBezTo>
                    <a:pt x="1054" y="377"/>
                    <a:pt x="1089" y="379"/>
                    <a:pt x="1126" y="377"/>
                  </a:cubicBezTo>
                  <a:cubicBezTo>
                    <a:pt x="1097" y="411"/>
                    <a:pt x="1051" y="428"/>
                    <a:pt x="994" y="429"/>
                  </a:cubicBezTo>
                  <a:cubicBezTo>
                    <a:pt x="958" y="559"/>
                    <a:pt x="877" y="653"/>
                    <a:pt x="773" y="711"/>
                  </a:cubicBezTo>
                  <a:cubicBezTo>
                    <a:pt x="530" y="849"/>
                    <a:pt x="177" y="829"/>
                    <a:pt x="0" y="579"/>
                  </a:cubicBezTo>
                  <a:cubicBezTo>
                    <a:pt x="116" y="670"/>
                    <a:pt x="288" y="690"/>
                    <a:pt x="416" y="563"/>
                  </a:cubicBezTo>
                  <a:cubicBezTo>
                    <a:pt x="332" y="563"/>
                    <a:pt x="311" y="500"/>
                    <a:pt x="377" y="466"/>
                  </a:cubicBezTo>
                  <a:cubicBezTo>
                    <a:pt x="314" y="465"/>
                    <a:pt x="274" y="446"/>
                    <a:pt x="251" y="410"/>
                  </a:cubicBezTo>
                  <a:cubicBezTo>
                    <a:pt x="242" y="396"/>
                    <a:pt x="242" y="395"/>
                    <a:pt x="256" y="384"/>
                  </a:cubicBezTo>
                  <a:cubicBezTo>
                    <a:pt x="272" y="373"/>
                    <a:pt x="294" y="368"/>
                    <a:pt x="316" y="366"/>
                  </a:cubicBezTo>
                  <a:cubicBezTo>
                    <a:pt x="251" y="347"/>
                    <a:pt x="212" y="313"/>
                    <a:pt x="198" y="268"/>
                  </a:cubicBezTo>
                  <a:cubicBezTo>
                    <a:pt x="193" y="252"/>
                    <a:pt x="192" y="253"/>
                    <a:pt x="208" y="249"/>
                  </a:cubicBezTo>
                  <a:cubicBezTo>
                    <a:pt x="223" y="246"/>
                    <a:pt x="242" y="243"/>
                    <a:pt x="259" y="243"/>
                  </a:cubicBezTo>
                  <a:cubicBezTo>
                    <a:pt x="208" y="212"/>
                    <a:pt x="178" y="174"/>
                    <a:pt x="170" y="132"/>
                  </a:cubicBezTo>
                  <a:cubicBezTo>
                    <a:pt x="163" y="92"/>
                    <a:pt x="170" y="102"/>
                    <a:pt x="200" y="113"/>
                  </a:cubicBezTo>
                  <a:cubicBezTo>
                    <a:pt x="333" y="164"/>
                    <a:pt x="465" y="219"/>
                    <a:pt x="544" y="300"/>
                  </a:cubicBezTo>
                  <a:close/>
                </a:path>
              </a:pathLst>
            </a:custGeom>
            <a:solidFill>
              <a:srgbClr val="F3F3F4">
                <a:lumMod val="10000"/>
              </a:srgbClr>
            </a:solidFill>
            <a:ln>
              <a:noFill/>
            </a:ln>
          </p:spPr>
          <p:txBody>
            <a:bodyPr vert="horz" wrap="square" lIns="149156" tIns="74578" rIns="149156" bIns="74578" numCol="1" anchor="t" anchorCtr="0" compatLnSpc="1">
              <a:prstTxWarp prst="textNoShape">
                <a:avLst/>
              </a:prstTxWarp>
            </a:bodyPr>
            <a:lstStyle/>
            <a:p>
              <a:pPr defTabSz="744539">
                <a:defRPr/>
              </a:pPr>
              <a:endParaRPr lang="en-US" sz="3000" kern="0">
                <a:solidFill>
                  <a:srgbClr val="979796"/>
                </a:solidFill>
                <a:latin typeface="Segoe UI"/>
              </a:endParaRPr>
            </a:p>
          </p:txBody>
        </p:sp>
        <p:grpSp>
          <p:nvGrpSpPr>
            <p:cNvPr id="13" name="Group 12"/>
            <p:cNvGrpSpPr/>
            <p:nvPr/>
          </p:nvGrpSpPr>
          <p:grpSpPr>
            <a:xfrm>
              <a:off x="2034683" y="2527661"/>
              <a:ext cx="1335770" cy="1335771"/>
              <a:chOff x="5444097" y="1647534"/>
              <a:chExt cx="1696987" cy="1696987"/>
            </a:xfrm>
          </p:grpSpPr>
          <p:sp>
            <p:nvSpPr>
              <p:cNvPr id="18" name="Oval 17"/>
              <p:cNvSpPr/>
              <p:nvPr/>
            </p:nvSpPr>
            <p:spPr>
              <a:xfrm>
                <a:off x="5444097" y="1647534"/>
                <a:ext cx="1696987" cy="1696987"/>
              </a:xfrm>
              <a:prstGeom prst="ellipse">
                <a:avLst/>
              </a:prstGeom>
              <a:solidFill>
                <a:srgbClr val="FFFFFF">
                  <a:lumMod val="85000"/>
                </a:srgbClr>
              </a:solidFill>
              <a:ln w="25400" cap="flat" cmpd="sng" algn="ctr">
                <a:noFill/>
                <a:prstDash val="solid"/>
              </a:ln>
              <a:effectLst/>
            </p:spPr>
            <p:txBody>
              <a:bodyPr lIns="223736" tIns="149156" rIns="223736" bIns="149156" rtlCol="0" anchor="t" anchorCtr="0"/>
              <a:lstStyle/>
              <a:p>
                <a:pPr algn="ctr" defTabSz="744539">
                  <a:defRPr/>
                </a:pPr>
                <a:endParaRPr lang="en-US" sz="3000" kern="0">
                  <a:solidFill>
                    <a:srgbClr val="505151"/>
                  </a:solidFill>
                  <a:latin typeface="Segoe UI"/>
                </a:endParaRPr>
              </a:p>
            </p:txBody>
          </p:sp>
          <p:sp>
            <p:nvSpPr>
              <p:cNvPr id="19" name="Oval 18"/>
              <p:cNvSpPr/>
              <p:nvPr/>
            </p:nvSpPr>
            <p:spPr>
              <a:xfrm>
                <a:off x="5655105" y="1858542"/>
                <a:ext cx="1274971" cy="1274971"/>
              </a:xfrm>
              <a:prstGeom prst="ellipse">
                <a:avLst/>
              </a:prstGeom>
              <a:solidFill>
                <a:srgbClr val="FFFFFF"/>
              </a:solidFill>
              <a:ln w="25400" cap="flat" cmpd="sng" algn="ctr">
                <a:noFill/>
                <a:prstDash val="solid"/>
              </a:ln>
              <a:effectLst/>
            </p:spPr>
            <p:txBody>
              <a:bodyPr lIns="223736" tIns="149156" rIns="223736" bIns="149156" rtlCol="0" anchor="t" anchorCtr="0"/>
              <a:lstStyle/>
              <a:p>
                <a:pPr algn="ctr" defTabSz="744539">
                  <a:defRPr/>
                </a:pPr>
                <a:endParaRPr lang="en-US" sz="3000" kern="0">
                  <a:solidFill>
                    <a:srgbClr val="505151"/>
                  </a:solidFill>
                  <a:latin typeface="Segoe UI"/>
                </a:endParaRPr>
              </a:p>
            </p:txBody>
          </p:sp>
        </p:grpSp>
        <p:sp>
          <p:nvSpPr>
            <p:cNvPr id="14" name="Freeform 519"/>
            <p:cNvSpPr>
              <a:spLocks noChangeAspect="1" noEditPoints="1"/>
            </p:cNvSpPr>
            <p:nvPr/>
          </p:nvSpPr>
          <p:spPr bwMode="auto">
            <a:xfrm>
              <a:off x="2392079" y="2970246"/>
              <a:ext cx="620980" cy="450603"/>
            </a:xfrm>
            <a:custGeom>
              <a:avLst/>
              <a:gdLst>
                <a:gd name="T0" fmla="*/ 235 w 400"/>
                <a:gd name="T1" fmla="*/ 72 h 290"/>
                <a:gd name="T2" fmla="*/ 310 w 400"/>
                <a:gd name="T3" fmla="*/ 115 h 290"/>
                <a:gd name="T4" fmla="*/ 400 w 400"/>
                <a:gd name="T5" fmla="*/ 115 h 290"/>
                <a:gd name="T6" fmla="*/ 400 w 400"/>
                <a:gd name="T7" fmla="*/ 67 h 290"/>
                <a:gd name="T8" fmla="*/ 368 w 400"/>
                <a:gd name="T9" fmla="*/ 34 h 290"/>
                <a:gd name="T10" fmla="*/ 33 w 400"/>
                <a:gd name="T11" fmla="*/ 34 h 290"/>
                <a:gd name="T12" fmla="*/ 0 w 400"/>
                <a:gd name="T13" fmla="*/ 67 h 290"/>
                <a:gd name="T14" fmla="*/ 0 w 400"/>
                <a:gd name="T15" fmla="*/ 115 h 290"/>
                <a:gd name="T16" fmla="*/ 161 w 400"/>
                <a:gd name="T17" fmla="*/ 115 h 290"/>
                <a:gd name="T18" fmla="*/ 235 w 400"/>
                <a:gd name="T19" fmla="*/ 72 h 290"/>
                <a:gd name="T20" fmla="*/ 84 w 400"/>
                <a:gd name="T21" fmla="*/ 18 h 290"/>
                <a:gd name="T22" fmla="*/ 54 w 400"/>
                <a:gd name="T23" fmla="*/ 18 h 290"/>
                <a:gd name="T24" fmla="*/ 51 w 400"/>
                <a:gd name="T25" fmla="*/ 29 h 290"/>
                <a:gd name="T26" fmla="*/ 87 w 400"/>
                <a:gd name="T27" fmla="*/ 29 h 290"/>
                <a:gd name="T28" fmla="*/ 84 w 400"/>
                <a:gd name="T29" fmla="*/ 18 h 290"/>
                <a:gd name="T30" fmla="*/ 353 w 400"/>
                <a:gd name="T31" fmla="*/ 12 h 290"/>
                <a:gd name="T32" fmla="*/ 313 w 400"/>
                <a:gd name="T33" fmla="*/ 12 h 290"/>
                <a:gd name="T34" fmla="*/ 306 w 400"/>
                <a:gd name="T35" fmla="*/ 29 h 290"/>
                <a:gd name="T36" fmla="*/ 359 w 400"/>
                <a:gd name="T37" fmla="*/ 29 h 290"/>
                <a:gd name="T38" fmla="*/ 353 w 400"/>
                <a:gd name="T39" fmla="*/ 12 h 290"/>
                <a:gd name="T40" fmla="*/ 217 w 400"/>
                <a:gd name="T41" fmla="*/ 23 h 290"/>
                <a:gd name="T42" fmla="*/ 183 w 400"/>
                <a:gd name="T43" fmla="*/ 23 h 290"/>
                <a:gd name="T44" fmla="*/ 183 w 400"/>
                <a:gd name="T45" fmla="*/ 7 h 290"/>
                <a:gd name="T46" fmla="*/ 217 w 400"/>
                <a:gd name="T47" fmla="*/ 7 h 290"/>
                <a:gd name="T48" fmla="*/ 217 w 400"/>
                <a:gd name="T49" fmla="*/ 23 h 290"/>
                <a:gd name="T50" fmla="*/ 248 w 400"/>
                <a:gd name="T51" fmla="*/ 0 h 290"/>
                <a:gd name="T52" fmla="*/ 152 w 400"/>
                <a:gd name="T53" fmla="*/ 0 h 290"/>
                <a:gd name="T54" fmla="*/ 132 w 400"/>
                <a:gd name="T55" fmla="*/ 29 h 290"/>
                <a:gd name="T56" fmla="*/ 266 w 400"/>
                <a:gd name="T57" fmla="*/ 29 h 290"/>
                <a:gd name="T58" fmla="*/ 248 w 400"/>
                <a:gd name="T59" fmla="*/ 0 h 290"/>
                <a:gd name="T60" fmla="*/ 315 w 400"/>
                <a:gd name="T61" fmla="*/ 124 h 290"/>
                <a:gd name="T62" fmla="*/ 323 w 400"/>
                <a:gd name="T63" fmla="*/ 160 h 290"/>
                <a:gd name="T64" fmla="*/ 235 w 400"/>
                <a:gd name="T65" fmla="*/ 248 h 290"/>
                <a:gd name="T66" fmla="*/ 148 w 400"/>
                <a:gd name="T67" fmla="*/ 160 h 290"/>
                <a:gd name="T68" fmla="*/ 156 w 400"/>
                <a:gd name="T69" fmla="*/ 124 h 290"/>
                <a:gd name="T70" fmla="*/ 0 w 400"/>
                <a:gd name="T71" fmla="*/ 124 h 290"/>
                <a:gd name="T72" fmla="*/ 0 w 400"/>
                <a:gd name="T73" fmla="*/ 257 h 290"/>
                <a:gd name="T74" fmla="*/ 33 w 400"/>
                <a:gd name="T75" fmla="*/ 290 h 290"/>
                <a:gd name="T76" fmla="*/ 368 w 400"/>
                <a:gd name="T77" fmla="*/ 290 h 290"/>
                <a:gd name="T78" fmla="*/ 400 w 400"/>
                <a:gd name="T79" fmla="*/ 257 h 290"/>
                <a:gd name="T80" fmla="*/ 400 w 400"/>
                <a:gd name="T81" fmla="*/ 124 h 290"/>
                <a:gd name="T82" fmla="*/ 315 w 400"/>
                <a:gd name="T83" fmla="*/ 124 h 290"/>
                <a:gd name="T84" fmla="*/ 283 w 400"/>
                <a:gd name="T85" fmla="*/ 131 h 290"/>
                <a:gd name="T86" fmla="*/ 278 w 400"/>
                <a:gd name="T87" fmla="*/ 124 h 290"/>
                <a:gd name="T88" fmla="*/ 235 w 400"/>
                <a:gd name="T89" fmla="*/ 104 h 290"/>
                <a:gd name="T90" fmla="*/ 193 w 400"/>
                <a:gd name="T91" fmla="*/ 124 h 290"/>
                <a:gd name="T92" fmla="*/ 188 w 400"/>
                <a:gd name="T93" fmla="*/ 131 h 290"/>
                <a:gd name="T94" fmla="*/ 180 w 400"/>
                <a:gd name="T95" fmla="*/ 160 h 290"/>
                <a:gd name="T96" fmla="*/ 235 w 400"/>
                <a:gd name="T97" fmla="*/ 217 h 290"/>
                <a:gd name="T98" fmla="*/ 291 w 400"/>
                <a:gd name="T99" fmla="*/ 160 h 290"/>
                <a:gd name="T100" fmla="*/ 283 w 400"/>
                <a:gd name="T101" fmla="*/ 13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00" h="290">
                  <a:moveTo>
                    <a:pt x="235" y="72"/>
                  </a:moveTo>
                  <a:cubicBezTo>
                    <a:pt x="267" y="72"/>
                    <a:pt x="295" y="89"/>
                    <a:pt x="310" y="115"/>
                  </a:cubicBezTo>
                  <a:cubicBezTo>
                    <a:pt x="400" y="115"/>
                    <a:pt x="400" y="115"/>
                    <a:pt x="400" y="115"/>
                  </a:cubicBezTo>
                  <a:cubicBezTo>
                    <a:pt x="400" y="67"/>
                    <a:pt x="400" y="67"/>
                    <a:pt x="400" y="67"/>
                  </a:cubicBezTo>
                  <a:cubicBezTo>
                    <a:pt x="400" y="48"/>
                    <a:pt x="386" y="34"/>
                    <a:pt x="368" y="34"/>
                  </a:cubicBezTo>
                  <a:cubicBezTo>
                    <a:pt x="33" y="34"/>
                    <a:pt x="33" y="34"/>
                    <a:pt x="33" y="34"/>
                  </a:cubicBezTo>
                  <a:cubicBezTo>
                    <a:pt x="15" y="34"/>
                    <a:pt x="0" y="48"/>
                    <a:pt x="0" y="67"/>
                  </a:cubicBezTo>
                  <a:cubicBezTo>
                    <a:pt x="0" y="115"/>
                    <a:pt x="0" y="115"/>
                    <a:pt x="0" y="115"/>
                  </a:cubicBezTo>
                  <a:cubicBezTo>
                    <a:pt x="161" y="115"/>
                    <a:pt x="161" y="115"/>
                    <a:pt x="161" y="115"/>
                  </a:cubicBezTo>
                  <a:cubicBezTo>
                    <a:pt x="176" y="89"/>
                    <a:pt x="204" y="72"/>
                    <a:pt x="235" y="72"/>
                  </a:cubicBezTo>
                  <a:moveTo>
                    <a:pt x="84" y="18"/>
                  </a:moveTo>
                  <a:cubicBezTo>
                    <a:pt x="54" y="18"/>
                    <a:pt x="54" y="18"/>
                    <a:pt x="54" y="18"/>
                  </a:cubicBezTo>
                  <a:cubicBezTo>
                    <a:pt x="51" y="29"/>
                    <a:pt x="51" y="29"/>
                    <a:pt x="51" y="29"/>
                  </a:cubicBezTo>
                  <a:cubicBezTo>
                    <a:pt x="87" y="29"/>
                    <a:pt x="87" y="29"/>
                    <a:pt x="87" y="29"/>
                  </a:cubicBezTo>
                  <a:lnTo>
                    <a:pt x="84" y="18"/>
                  </a:lnTo>
                  <a:close/>
                  <a:moveTo>
                    <a:pt x="353" y="12"/>
                  </a:moveTo>
                  <a:cubicBezTo>
                    <a:pt x="313" y="12"/>
                    <a:pt x="313" y="12"/>
                    <a:pt x="313" y="12"/>
                  </a:cubicBezTo>
                  <a:cubicBezTo>
                    <a:pt x="306" y="29"/>
                    <a:pt x="306" y="29"/>
                    <a:pt x="306" y="29"/>
                  </a:cubicBezTo>
                  <a:cubicBezTo>
                    <a:pt x="359" y="29"/>
                    <a:pt x="359" y="29"/>
                    <a:pt x="359" y="29"/>
                  </a:cubicBezTo>
                  <a:lnTo>
                    <a:pt x="353" y="12"/>
                  </a:lnTo>
                  <a:close/>
                  <a:moveTo>
                    <a:pt x="217" y="23"/>
                  </a:moveTo>
                  <a:cubicBezTo>
                    <a:pt x="183" y="23"/>
                    <a:pt x="183" y="23"/>
                    <a:pt x="183" y="23"/>
                  </a:cubicBezTo>
                  <a:cubicBezTo>
                    <a:pt x="183" y="7"/>
                    <a:pt x="183" y="7"/>
                    <a:pt x="183" y="7"/>
                  </a:cubicBezTo>
                  <a:cubicBezTo>
                    <a:pt x="217" y="7"/>
                    <a:pt x="217" y="7"/>
                    <a:pt x="217" y="7"/>
                  </a:cubicBezTo>
                  <a:lnTo>
                    <a:pt x="217" y="23"/>
                  </a:lnTo>
                  <a:close/>
                  <a:moveTo>
                    <a:pt x="248" y="0"/>
                  </a:moveTo>
                  <a:cubicBezTo>
                    <a:pt x="152" y="0"/>
                    <a:pt x="152" y="0"/>
                    <a:pt x="152" y="0"/>
                  </a:cubicBezTo>
                  <a:cubicBezTo>
                    <a:pt x="132" y="29"/>
                    <a:pt x="132" y="29"/>
                    <a:pt x="132" y="29"/>
                  </a:cubicBezTo>
                  <a:cubicBezTo>
                    <a:pt x="266" y="29"/>
                    <a:pt x="266" y="29"/>
                    <a:pt x="266" y="29"/>
                  </a:cubicBezTo>
                  <a:lnTo>
                    <a:pt x="248" y="0"/>
                  </a:lnTo>
                  <a:close/>
                  <a:moveTo>
                    <a:pt x="315" y="124"/>
                  </a:moveTo>
                  <a:cubicBezTo>
                    <a:pt x="320" y="135"/>
                    <a:pt x="323" y="147"/>
                    <a:pt x="323" y="160"/>
                  </a:cubicBezTo>
                  <a:cubicBezTo>
                    <a:pt x="323" y="209"/>
                    <a:pt x="284" y="248"/>
                    <a:pt x="235" y="248"/>
                  </a:cubicBezTo>
                  <a:cubicBezTo>
                    <a:pt x="187" y="248"/>
                    <a:pt x="148" y="209"/>
                    <a:pt x="148" y="160"/>
                  </a:cubicBezTo>
                  <a:cubicBezTo>
                    <a:pt x="148" y="147"/>
                    <a:pt x="151" y="135"/>
                    <a:pt x="156" y="124"/>
                  </a:cubicBezTo>
                  <a:cubicBezTo>
                    <a:pt x="0" y="124"/>
                    <a:pt x="0" y="124"/>
                    <a:pt x="0" y="124"/>
                  </a:cubicBezTo>
                  <a:cubicBezTo>
                    <a:pt x="0" y="257"/>
                    <a:pt x="0" y="257"/>
                    <a:pt x="0" y="257"/>
                  </a:cubicBezTo>
                  <a:cubicBezTo>
                    <a:pt x="0" y="275"/>
                    <a:pt x="15" y="290"/>
                    <a:pt x="33" y="290"/>
                  </a:cubicBezTo>
                  <a:cubicBezTo>
                    <a:pt x="368" y="290"/>
                    <a:pt x="368" y="290"/>
                    <a:pt x="368" y="290"/>
                  </a:cubicBezTo>
                  <a:cubicBezTo>
                    <a:pt x="386" y="290"/>
                    <a:pt x="400" y="275"/>
                    <a:pt x="400" y="257"/>
                  </a:cubicBezTo>
                  <a:cubicBezTo>
                    <a:pt x="400" y="124"/>
                    <a:pt x="400" y="124"/>
                    <a:pt x="400" y="124"/>
                  </a:cubicBezTo>
                  <a:lnTo>
                    <a:pt x="315" y="124"/>
                  </a:lnTo>
                  <a:close/>
                  <a:moveTo>
                    <a:pt x="283" y="131"/>
                  </a:moveTo>
                  <a:cubicBezTo>
                    <a:pt x="282" y="129"/>
                    <a:pt x="280" y="126"/>
                    <a:pt x="278" y="124"/>
                  </a:cubicBezTo>
                  <a:cubicBezTo>
                    <a:pt x="268" y="112"/>
                    <a:pt x="253" y="104"/>
                    <a:pt x="235" y="104"/>
                  </a:cubicBezTo>
                  <a:cubicBezTo>
                    <a:pt x="218" y="104"/>
                    <a:pt x="203" y="112"/>
                    <a:pt x="193" y="124"/>
                  </a:cubicBezTo>
                  <a:cubicBezTo>
                    <a:pt x="191" y="126"/>
                    <a:pt x="189" y="129"/>
                    <a:pt x="188" y="131"/>
                  </a:cubicBezTo>
                  <a:cubicBezTo>
                    <a:pt x="183" y="140"/>
                    <a:pt x="180" y="149"/>
                    <a:pt x="180" y="160"/>
                  </a:cubicBezTo>
                  <a:cubicBezTo>
                    <a:pt x="180" y="191"/>
                    <a:pt x="205" y="217"/>
                    <a:pt x="235" y="217"/>
                  </a:cubicBezTo>
                  <a:cubicBezTo>
                    <a:pt x="266" y="217"/>
                    <a:pt x="291" y="191"/>
                    <a:pt x="291" y="160"/>
                  </a:cubicBezTo>
                  <a:cubicBezTo>
                    <a:pt x="291" y="149"/>
                    <a:pt x="288" y="140"/>
                    <a:pt x="283" y="131"/>
                  </a:cubicBezTo>
                </a:path>
              </a:pathLst>
            </a:custGeom>
            <a:solidFill>
              <a:srgbClr val="F3F3F4">
                <a:lumMod val="10000"/>
              </a:srgbClr>
            </a:solidFill>
            <a:ln>
              <a:noFill/>
            </a:ln>
          </p:spPr>
          <p:txBody>
            <a:bodyPr vert="horz" wrap="square" lIns="149156" tIns="74578" rIns="149156" bIns="74578" numCol="1" anchor="t" anchorCtr="0" compatLnSpc="1">
              <a:prstTxWarp prst="textNoShape">
                <a:avLst/>
              </a:prstTxWarp>
            </a:bodyPr>
            <a:lstStyle/>
            <a:p>
              <a:pPr defTabSz="744539">
                <a:defRPr/>
              </a:pPr>
              <a:endParaRPr lang="en-US" sz="3000" kern="0">
                <a:solidFill>
                  <a:srgbClr val="979796"/>
                </a:solidFill>
                <a:latin typeface="Segoe UI"/>
              </a:endParaRPr>
            </a:p>
          </p:txBody>
        </p:sp>
        <p:grpSp>
          <p:nvGrpSpPr>
            <p:cNvPr id="21" name="Group 20"/>
            <p:cNvGrpSpPr/>
            <p:nvPr/>
          </p:nvGrpSpPr>
          <p:grpSpPr>
            <a:xfrm>
              <a:off x="3685652" y="2527661"/>
              <a:ext cx="1335770" cy="1335771"/>
              <a:chOff x="5444097" y="1647534"/>
              <a:chExt cx="1696987" cy="1696987"/>
            </a:xfrm>
          </p:grpSpPr>
          <p:sp>
            <p:nvSpPr>
              <p:cNvPr id="26" name="Oval 25"/>
              <p:cNvSpPr/>
              <p:nvPr/>
            </p:nvSpPr>
            <p:spPr>
              <a:xfrm>
                <a:off x="5444097" y="1647534"/>
                <a:ext cx="1696987" cy="1696987"/>
              </a:xfrm>
              <a:prstGeom prst="ellipse">
                <a:avLst/>
              </a:prstGeom>
              <a:solidFill>
                <a:srgbClr val="FFFFFF">
                  <a:lumMod val="85000"/>
                </a:srgbClr>
              </a:solidFill>
              <a:ln w="25400" cap="flat" cmpd="sng" algn="ctr">
                <a:noFill/>
                <a:prstDash val="solid"/>
              </a:ln>
              <a:effectLst/>
            </p:spPr>
            <p:txBody>
              <a:bodyPr lIns="223736" tIns="149156" rIns="223736" bIns="149156" rtlCol="0" anchor="t" anchorCtr="0"/>
              <a:lstStyle/>
              <a:p>
                <a:pPr algn="ctr" defTabSz="744539">
                  <a:defRPr/>
                </a:pPr>
                <a:endParaRPr lang="en-US" sz="3000" kern="0">
                  <a:solidFill>
                    <a:srgbClr val="505151"/>
                  </a:solidFill>
                  <a:latin typeface="Segoe UI"/>
                </a:endParaRPr>
              </a:p>
            </p:txBody>
          </p:sp>
          <p:sp>
            <p:nvSpPr>
              <p:cNvPr id="27" name="Oval 26"/>
              <p:cNvSpPr/>
              <p:nvPr/>
            </p:nvSpPr>
            <p:spPr>
              <a:xfrm>
                <a:off x="5655105" y="1858542"/>
                <a:ext cx="1274971" cy="1274971"/>
              </a:xfrm>
              <a:prstGeom prst="ellipse">
                <a:avLst/>
              </a:prstGeom>
              <a:solidFill>
                <a:srgbClr val="FFFFFF"/>
              </a:solidFill>
              <a:ln w="25400" cap="flat" cmpd="sng" algn="ctr">
                <a:noFill/>
                <a:prstDash val="solid"/>
              </a:ln>
              <a:effectLst/>
            </p:spPr>
            <p:txBody>
              <a:bodyPr lIns="223736" tIns="149156" rIns="223736" bIns="149156" rtlCol="0" anchor="t" anchorCtr="0"/>
              <a:lstStyle/>
              <a:p>
                <a:pPr algn="ctr" defTabSz="744539">
                  <a:defRPr/>
                </a:pPr>
                <a:endParaRPr lang="en-US" sz="3000" kern="0">
                  <a:solidFill>
                    <a:srgbClr val="505151"/>
                  </a:solidFill>
                  <a:latin typeface="Segoe UI"/>
                </a:endParaRPr>
              </a:p>
            </p:txBody>
          </p:sp>
        </p:grpSp>
        <p:sp>
          <p:nvSpPr>
            <p:cNvPr id="22" name="Freeform 5"/>
            <p:cNvSpPr>
              <a:spLocks noChangeAspect="1" noEditPoints="1"/>
            </p:cNvSpPr>
            <p:nvPr/>
          </p:nvSpPr>
          <p:spPr bwMode="auto">
            <a:xfrm>
              <a:off x="4202409" y="2894136"/>
              <a:ext cx="302255" cy="602821"/>
            </a:xfrm>
            <a:custGeom>
              <a:avLst/>
              <a:gdLst>
                <a:gd name="T0" fmla="*/ 525 w 755"/>
                <a:gd name="T1" fmla="*/ 413 h 1508"/>
                <a:gd name="T2" fmla="*/ 679 w 755"/>
                <a:gd name="T3" fmla="*/ 413 h 1508"/>
                <a:gd name="T4" fmla="*/ 541 w 755"/>
                <a:gd name="T5" fmla="*/ 413 h 1508"/>
                <a:gd name="T6" fmla="*/ 370 w 755"/>
                <a:gd name="T7" fmla="*/ 413 h 1508"/>
                <a:gd name="T8" fmla="*/ 525 w 755"/>
                <a:gd name="T9" fmla="*/ 739 h 1508"/>
                <a:gd name="T10" fmla="*/ 215 w 755"/>
                <a:gd name="T11" fmla="*/ 739 h 1508"/>
                <a:gd name="T12" fmla="*/ 231 w 755"/>
                <a:gd name="T13" fmla="*/ 1034 h 1508"/>
                <a:gd name="T14" fmla="*/ 541 w 755"/>
                <a:gd name="T15" fmla="*/ 1034 h 1508"/>
                <a:gd name="T16" fmla="*/ 541 w 755"/>
                <a:gd name="T17" fmla="*/ 739 h 1508"/>
                <a:gd name="T18" fmla="*/ 541 w 755"/>
                <a:gd name="T19" fmla="*/ 1050 h 1508"/>
                <a:gd name="T20" fmla="*/ 541 w 755"/>
                <a:gd name="T21" fmla="*/ 568 h 1508"/>
                <a:gd name="T22" fmla="*/ 541 w 755"/>
                <a:gd name="T23" fmla="*/ 429 h 1508"/>
                <a:gd name="T24" fmla="*/ 231 w 755"/>
                <a:gd name="T25" fmla="*/ 1050 h 1508"/>
                <a:gd name="T26" fmla="*/ 370 w 755"/>
                <a:gd name="T27" fmla="*/ 1315 h 1508"/>
                <a:gd name="T28" fmla="*/ 525 w 755"/>
                <a:gd name="T29" fmla="*/ 1205 h 1508"/>
                <a:gd name="T30" fmla="*/ 679 w 755"/>
                <a:gd name="T31" fmla="*/ 1205 h 1508"/>
                <a:gd name="T32" fmla="*/ 541 w 755"/>
                <a:gd name="T33" fmla="*/ 723 h 1508"/>
                <a:gd name="T34" fmla="*/ 541 w 755"/>
                <a:gd name="T35" fmla="*/ 584 h 1508"/>
                <a:gd name="T36" fmla="*/ 231 w 755"/>
                <a:gd name="T37" fmla="*/ 723 h 1508"/>
                <a:gd name="T38" fmla="*/ 370 w 755"/>
                <a:gd name="T39" fmla="*/ 429 h 1508"/>
                <a:gd name="T40" fmla="*/ 79 w 755"/>
                <a:gd name="T41" fmla="*/ 429 h 1508"/>
                <a:gd name="T42" fmla="*/ 79 w 755"/>
                <a:gd name="T43" fmla="*/ 413 h 1508"/>
                <a:gd name="T44" fmla="*/ 79 w 755"/>
                <a:gd name="T45" fmla="*/ 72 h 1508"/>
                <a:gd name="T46" fmla="*/ 636 w 755"/>
                <a:gd name="T47" fmla="*/ 1407 h 1508"/>
                <a:gd name="T48" fmla="*/ 636 w 755"/>
                <a:gd name="T49" fmla="*/ 1407 h 1508"/>
                <a:gd name="T50" fmla="*/ 0 w 755"/>
                <a:gd name="T51" fmla="*/ 1484 h 1508"/>
                <a:gd name="T52" fmla="*/ 755 w 755"/>
                <a:gd name="T53" fmla="*/ 24 h 1508"/>
                <a:gd name="T54" fmla="*/ 553 w 755"/>
                <a:gd name="T55" fmla="*/ 72 h 1508"/>
                <a:gd name="T56" fmla="*/ 209 w 755"/>
                <a:gd name="T57" fmla="*/ 58 h 1508"/>
                <a:gd name="T58" fmla="*/ 39 w 755"/>
                <a:gd name="T59" fmla="*/ 72 h 1508"/>
                <a:gd name="T60" fmla="*/ 125 w 755"/>
                <a:gd name="T61" fmla="*/ 1427 h 1508"/>
                <a:gd name="T62" fmla="*/ 107 w 755"/>
                <a:gd name="T63" fmla="*/ 1420 h 1508"/>
                <a:gd name="T64" fmla="*/ 120 w 755"/>
                <a:gd name="T65" fmla="*/ 1401 h 1508"/>
                <a:gd name="T66" fmla="*/ 139 w 755"/>
                <a:gd name="T67" fmla="*/ 1413 h 1508"/>
                <a:gd name="T68" fmla="*/ 358 w 755"/>
                <a:gd name="T69" fmla="*/ 1430 h 1508"/>
                <a:gd name="T70" fmla="*/ 377 w 755"/>
                <a:gd name="T71" fmla="*/ 1433 h 1508"/>
                <a:gd name="T72" fmla="*/ 377 w 755"/>
                <a:gd name="T73" fmla="*/ 1398 h 1508"/>
                <a:gd name="T74" fmla="*/ 379 w 755"/>
                <a:gd name="T75" fmla="*/ 1434 h 1508"/>
                <a:gd name="T76" fmla="*/ 401 w 755"/>
                <a:gd name="T77" fmla="*/ 1438 h 1508"/>
                <a:gd name="T78" fmla="*/ 401 w 755"/>
                <a:gd name="T79" fmla="*/ 1395 h 1508"/>
                <a:gd name="T80" fmla="*/ 629 w 755"/>
                <a:gd name="T81" fmla="*/ 1426 h 1508"/>
                <a:gd name="T82" fmla="*/ 616 w 755"/>
                <a:gd name="T83" fmla="*/ 1428 h 1508"/>
                <a:gd name="T84" fmla="*/ 650 w 755"/>
                <a:gd name="T85" fmla="*/ 1413 h 1508"/>
                <a:gd name="T86" fmla="*/ 45 w 755"/>
                <a:gd name="T87" fmla="*/ 165 h 1508"/>
                <a:gd name="T88" fmla="*/ 386 w 755"/>
                <a:gd name="T89" fmla="*/ 1189 h 1508"/>
                <a:gd name="T90" fmla="*/ 386 w 755"/>
                <a:gd name="T91" fmla="*/ 1189 h 1508"/>
                <a:gd name="T92" fmla="*/ 524 w 755"/>
                <a:gd name="T93" fmla="*/ 568 h 1508"/>
                <a:gd name="T94" fmla="*/ 386 w 755"/>
                <a:gd name="T95" fmla="*/ 584 h 1508"/>
                <a:gd name="T96" fmla="*/ 386 w 755"/>
                <a:gd name="T97" fmla="*/ 584 h 1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55" h="1508">
                  <a:moveTo>
                    <a:pt x="525" y="277"/>
                  </a:moveTo>
                  <a:cubicBezTo>
                    <a:pt x="386" y="277"/>
                    <a:pt x="386" y="277"/>
                    <a:pt x="386" y="277"/>
                  </a:cubicBezTo>
                  <a:cubicBezTo>
                    <a:pt x="386" y="413"/>
                    <a:pt x="386" y="413"/>
                    <a:pt x="386" y="413"/>
                  </a:cubicBezTo>
                  <a:cubicBezTo>
                    <a:pt x="525" y="413"/>
                    <a:pt x="525" y="413"/>
                    <a:pt x="525" y="413"/>
                  </a:cubicBezTo>
                  <a:cubicBezTo>
                    <a:pt x="525" y="277"/>
                    <a:pt x="525" y="277"/>
                    <a:pt x="525" y="277"/>
                  </a:cubicBezTo>
                  <a:cubicBezTo>
                    <a:pt x="525" y="277"/>
                    <a:pt x="525" y="277"/>
                    <a:pt x="525" y="277"/>
                  </a:cubicBezTo>
                  <a:close/>
                  <a:moveTo>
                    <a:pt x="541" y="413"/>
                  </a:moveTo>
                  <a:cubicBezTo>
                    <a:pt x="679" y="413"/>
                    <a:pt x="679" y="413"/>
                    <a:pt x="679" y="413"/>
                  </a:cubicBezTo>
                  <a:cubicBezTo>
                    <a:pt x="679" y="277"/>
                    <a:pt x="679" y="277"/>
                    <a:pt x="679" y="277"/>
                  </a:cubicBezTo>
                  <a:cubicBezTo>
                    <a:pt x="541" y="277"/>
                    <a:pt x="541" y="277"/>
                    <a:pt x="541" y="277"/>
                  </a:cubicBezTo>
                  <a:cubicBezTo>
                    <a:pt x="541" y="413"/>
                    <a:pt x="541" y="413"/>
                    <a:pt x="541" y="413"/>
                  </a:cubicBezTo>
                  <a:cubicBezTo>
                    <a:pt x="541" y="413"/>
                    <a:pt x="541" y="413"/>
                    <a:pt x="541" y="413"/>
                  </a:cubicBezTo>
                  <a:close/>
                  <a:moveTo>
                    <a:pt x="370" y="277"/>
                  </a:moveTo>
                  <a:cubicBezTo>
                    <a:pt x="231" y="277"/>
                    <a:pt x="231" y="277"/>
                    <a:pt x="231" y="277"/>
                  </a:cubicBezTo>
                  <a:cubicBezTo>
                    <a:pt x="231" y="413"/>
                    <a:pt x="231" y="413"/>
                    <a:pt x="231" y="413"/>
                  </a:cubicBezTo>
                  <a:cubicBezTo>
                    <a:pt x="370" y="413"/>
                    <a:pt x="370" y="413"/>
                    <a:pt x="370" y="413"/>
                  </a:cubicBezTo>
                  <a:cubicBezTo>
                    <a:pt x="370" y="277"/>
                    <a:pt x="370" y="277"/>
                    <a:pt x="370" y="277"/>
                  </a:cubicBezTo>
                  <a:cubicBezTo>
                    <a:pt x="370" y="277"/>
                    <a:pt x="370" y="277"/>
                    <a:pt x="370" y="277"/>
                  </a:cubicBezTo>
                  <a:close/>
                  <a:moveTo>
                    <a:pt x="541" y="739"/>
                  </a:moveTo>
                  <a:cubicBezTo>
                    <a:pt x="525" y="739"/>
                    <a:pt x="525" y="739"/>
                    <a:pt x="525" y="739"/>
                  </a:cubicBezTo>
                  <a:cubicBezTo>
                    <a:pt x="386" y="739"/>
                    <a:pt x="386" y="739"/>
                    <a:pt x="386" y="739"/>
                  </a:cubicBezTo>
                  <a:cubicBezTo>
                    <a:pt x="370" y="739"/>
                    <a:pt x="370" y="739"/>
                    <a:pt x="370" y="739"/>
                  </a:cubicBezTo>
                  <a:cubicBezTo>
                    <a:pt x="231" y="739"/>
                    <a:pt x="231" y="739"/>
                    <a:pt x="231" y="739"/>
                  </a:cubicBezTo>
                  <a:cubicBezTo>
                    <a:pt x="215" y="739"/>
                    <a:pt x="215" y="739"/>
                    <a:pt x="215" y="739"/>
                  </a:cubicBezTo>
                  <a:cubicBezTo>
                    <a:pt x="79" y="739"/>
                    <a:pt x="79" y="739"/>
                    <a:pt x="79" y="739"/>
                  </a:cubicBezTo>
                  <a:cubicBezTo>
                    <a:pt x="79" y="1034"/>
                    <a:pt x="79" y="1034"/>
                    <a:pt x="79" y="1034"/>
                  </a:cubicBezTo>
                  <a:cubicBezTo>
                    <a:pt x="215" y="1034"/>
                    <a:pt x="215" y="1034"/>
                    <a:pt x="215" y="1034"/>
                  </a:cubicBezTo>
                  <a:cubicBezTo>
                    <a:pt x="231" y="1034"/>
                    <a:pt x="231" y="1034"/>
                    <a:pt x="231" y="1034"/>
                  </a:cubicBezTo>
                  <a:cubicBezTo>
                    <a:pt x="370" y="1034"/>
                    <a:pt x="370" y="1034"/>
                    <a:pt x="370" y="1034"/>
                  </a:cubicBezTo>
                  <a:cubicBezTo>
                    <a:pt x="386" y="1034"/>
                    <a:pt x="386" y="1034"/>
                    <a:pt x="386" y="1034"/>
                  </a:cubicBezTo>
                  <a:cubicBezTo>
                    <a:pt x="525" y="1034"/>
                    <a:pt x="525" y="1034"/>
                    <a:pt x="525" y="1034"/>
                  </a:cubicBezTo>
                  <a:cubicBezTo>
                    <a:pt x="541" y="1034"/>
                    <a:pt x="541" y="1034"/>
                    <a:pt x="541" y="1034"/>
                  </a:cubicBezTo>
                  <a:cubicBezTo>
                    <a:pt x="679" y="1034"/>
                    <a:pt x="679" y="1034"/>
                    <a:pt x="679" y="1034"/>
                  </a:cubicBezTo>
                  <a:cubicBezTo>
                    <a:pt x="679" y="739"/>
                    <a:pt x="679" y="739"/>
                    <a:pt x="679" y="739"/>
                  </a:cubicBezTo>
                  <a:cubicBezTo>
                    <a:pt x="541" y="739"/>
                    <a:pt x="541" y="739"/>
                    <a:pt x="541" y="739"/>
                  </a:cubicBezTo>
                  <a:cubicBezTo>
                    <a:pt x="541" y="739"/>
                    <a:pt x="541" y="739"/>
                    <a:pt x="541" y="739"/>
                  </a:cubicBezTo>
                  <a:close/>
                  <a:moveTo>
                    <a:pt x="541" y="1189"/>
                  </a:moveTo>
                  <a:cubicBezTo>
                    <a:pt x="679" y="1189"/>
                    <a:pt x="679" y="1189"/>
                    <a:pt x="679" y="1189"/>
                  </a:cubicBezTo>
                  <a:cubicBezTo>
                    <a:pt x="679" y="1050"/>
                    <a:pt x="679" y="1050"/>
                    <a:pt x="679" y="1050"/>
                  </a:cubicBezTo>
                  <a:cubicBezTo>
                    <a:pt x="541" y="1050"/>
                    <a:pt x="541" y="1050"/>
                    <a:pt x="541" y="1050"/>
                  </a:cubicBezTo>
                  <a:cubicBezTo>
                    <a:pt x="541" y="1189"/>
                    <a:pt x="541" y="1189"/>
                    <a:pt x="541" y="1189"/>
                  </a:cubicBezTo>
                  <a:cubicBezTo>
                    <a:pt x="541" y="1189"/>
                    <a:pt x="541" y="1189"/>
                    <a:pt x="541" y="1189"/>
                  </a:cubicBezTo>
                  <a:close/>
                  <a:moveTo>
                    <a:pt x="541" y="429"/>
                  </a:moveTo>
                  <a:cubicBezTo>
                    <a:pt x="541" y="568"/>
                    <a:pt x="541" y="568"/>
                    <a:pt x="541" y="568"/>
                  </a:cubicBezTo>
                  <a:cubicBezTo>
                    <a:pt x="679" y="568"/>
                    <a:pt x="679" y="568"/>
                    <a:pt x="679" y="568"/>
                  </a:cubicBezTo>
                  <a:cubicBezTo>
                    <a:pt x="679" y="429"/>
                    <a:pt x="679" y="429"/>
                    <a:pt x="679" y="429"/>
                  </a:cubicBezTo>
                  <a:cubicBezTo>
                    <a:pt x="541" y="429"/>
                    <a:pt x="541" y="429"/>
                    <a:pt x="541" y="429"/>
                  </a:cubicBezTo>
                  <a:cubicBezTo>
                    <a:pt x="541" y="429"/>
                    <a:pt x="541" y="429"/>
                    <a:pt x="541" y="429"/>
                  </a:cubicBezTo>
                  <a:close/>
                  <a:moveTo>
                    <a:pt x="370" y="1205"/>
                  </a:moveTo>
                  <a:cubicBezTo>
                    <a:pt x="370" y="1189"/>
                    <a:pt x="370" y="1189"/>
                    <a:pt x="370" y="1189"/>
                  </a:cubicBezTo>
                  <a:cubicBezTo>
                    <a:pt x="370" y="1050"/>
                    <a:pt x="370" y="1050"/>
                    <a:pt x="370" y="1050"/>
                  </a:cubicBezTo>
                  <a:cubicBezTo>
                    <a:pt x="231" y="1050"/>
                    <a:pt x="231" y="1050"/>
                    <a:pt x="231" y="1050"/>
                  </a:cubicBezTo>
                  <a:cubicBezTo>
                    <a:pt x="215" y="1050"/>
                    <a:pt x="215" y="1050"/>
                    <a:pt x="215" y="1050"/>
                  </a:cubicBezTo>
                  <a:cubicBezTo>
                    <a:pt x="79" y="1050"/>
                    <a:pt x="79" y="1050"/>
                    <a:pt x="79" y="1050"/>
                  </a:cubicBezTo>
                  <a:cubicBezTo>
                    <a:pt x="79" y="1315"/>
                    <a:pt x="79" y="1315"/>
                    <a:pt x="79" y="1315"/>
                  </a:cubicBezTo>
                  <a:cubicBezTo>
                    <a:pt x="370" y="1315"/>
                    <a:pt x="370" y="1315"/>
                    <a:pt x="370" y="1315"/>
                  </a:cubicBezTo>
                  <a:cubicBezTo>
                    <a:pt x="370" y="1205"/>
                    <a:pt x="370" y="1205"/>
                    <a:pt x="370" y="1205"/>
                  </a:cubicBezTo>
                  <a:cubicBezTo>
                    <a:pt x="370" y="1205"/>
                    <a:pt x="370" y="1205"/>
                    <a:pt x="370" y="1205"/>
                  </a:cubicBezTo>
                  <a:close/>
                  <a:moveTo>
                    <a:pt x="541" y="1205"/>
                  </a:moveTo>
                  <a:cubicBezTo>
                    <a:pt x="525" y="1205"/>
                    <a:pt x="525" y="1205"/>
                    <a:pt x="525" y="1205"/>
                  </a:cubicBezTo>
                  <a:cubicBezTo>
                    <a:pt x="386" y="1205"/>
                    <a:pt x="386" y="1205"/>
                    <a:pt x="386" y="1205"/>
                  </a:cubicBezTo>
                  <a:cubicBezTo>
                    <a:pt x="386" y="1315"/>
                    <a:pt x="386" y="1315"/>
                    <a:pt x="386" y="1315"/>
                  </a:cubicBezTo>
                  <a:cubicBezTo>
                    <a:pt x="679" y="1315"/>
                    <a:pt x="679" y="1315"/>
                    <a:pt x="679" y="1315"/>
                  </a:cubicBezTo>
                  <a:cubicBezTo>
                    <a:pt x="679" y="1205"/>
                    <a:pt x="679" y="1205"/>
                    <a:pt x="679" y="1205"/>
                  </a:cubicBezTo>
                  <a:cubicBezTo>
                    <a:pt x="541" y="1205"/>
                    <a:pt x="541" y="1205"/>
                    <a:pt x="541" y="1205"/>
                  </a:cubicBezTo>
                  <a:cubicBezTo>
                    <a:pt x="541" y="1205"/>
                    <a:pt x="541" y="1205"/>
                    <a:pt x="541" y="1205"/>
                  </a:cubicBezTo>
                  <a:close/>
                  <a:moveTo>
                    <a:pt x="541" y="584"/>
                  </a:moveTo>
                  <a:cubicBezTo>
                    <a:pt x="541" y="723"/>
                    <a:pt x="541" y="723"/>
                    <a:pt x="541" y="723"/>
                  </a:cubicBezTo>
                  <a:cubicBezTo>
                    <a:pt x="679" y="723"/>
                    <a:pt x="679" y="723"/>
                    <a:pt x="679" y="723"/>
                  </a:cubicBezTo>
                  <a:cubicBezTo>
                    <a:pt x="679" y="584"/>
                    <a:pt x="679" y="584"/>
                    <a:pt x="679" y="584"/>
                  </a:cubicBezTo>
                  <a:cubicBezTo>
                    <a:pt x="541" y="584"/>
                    <a:pt x="541" y="584"/>
                    <a:pt x="541" y="584"/>
                  </a:cubicBezTo>
                  <a:cubicBezTo>
                    <a:pt x="541" y="584"/>
                    <a:pt x="541" y="584"/>
                    <a:pt x="541" y="584"/>
                  </a:cubicBezTo>
                  <a:close/>
                  <a:moveTo>
                    <a:pt x="79" y="429"/>
                  </a:moveTo>
                  <a:cubicBezTo>
                    <a:pt x="79" y="723"/>
                    <a:pt x="79" y="723"/>
                    <a:pt x="79" y="723"/>
                  </a:cubicBezTo>
                  <a:cubicBezTo>
                    <a:pt x="215" y="723"/>
                    <a:pt x="215" y="723"/>
                    <a:pt x="215" y="723"/>
                  </a:cubicBezTo>
                  <a:cubicBezTo>
                    <a:pt x="231" y="723"/>
                    <a:pt x="231" y="723"/>
                    <a:pt x="231" y="723"/>
                  </a:cubicBezTo>
                  <a:cubicBezTo>
                    <a:pt x="370" y="723"/>
                    <a:pt x="370" y="723"/>
                    <a:pt x="370" y="723"/>
                  </a:cubicBezTo>
                  <a:cubicBezTo>
                    <a:pt x="370" y="584"/>
                    <a:pt x="370" y="584"/>
                    <a:pt x="370" y="584"/>
                  </a:cubicBezTo>
                  <a:cubicBezTo>
                    <a:pt x="370" y="568"/>
                    <a:pt x="370" y="568"/>
                    <a:pt x="370" y="568"/>
                  </a:cubicBezTo>
                  <a:cubicBezTo>
                    <a:pt x="370" y="429"/>
                    <a:pt x="370" y="429"/>
                    <a:pt x="370" y="429"/>
                  </a:cubicBezTo>
                  <a:cubicBezTo>
                    <a:pt x="231" y="429"/>
                    <a:pt x="231" y="429"/>
                    <a:pt x="231" y="429"/>
                  </a:cubicBezTo>
                  <a:cubicBezTo>
                    <a:pt x="215" y="429"/>
                    <a:pt x="215" y="429"/>
                    <a:pt x="215" y="429"/>
                  </a:cubicBezTo>
                  <a:cubicBezTo>
                    <a:pt x="79" y="429"/>
                    <a:pt x="79" y="429"/>
                    <a:pt x="79" y="429"/>
                  </a:cubicBezTo>
                  <a:cubicBezTo>
                    <a:pt x="79" y="429"/>
                    <a:pt x="79" y="429"/>
                    <a:pt x="79" y="429"/>
                  </a:cubicBezTo>
                  <a:close/>
                  <a:moveTo>
                    <a:pt x="215" y="413"/>
                  </a:moveTo>
                  <a:cubicBezTo>
                    <a:pt x="215" y="277"/>
                    <a:pt x="215" y="277"/>
                    <a:pt x="215" y="277"/>
                  </a:cubicBezTo>
                  <a:cubicBezTo>
                    <a:pt x="79" y="277"/>
                    <a:pt x="79" y="277"/>
                    <a:pt x="79" y="277"/>
                  </a:cubicBezTo>
                  <a:cubicBezTo>
                    <a:pt x="79" y="413"/>
                    <a:pt x="79" y="413"/>
                    <a:pt x="79" y="413"/>
                  </a:cubicBezTo>
                  <a:cubicBezTo>
                    <a:pt x="215" y="413"/>
                    <a:pt x="215" y="413"/>
                    <a:pt x="215" y="413"/>
                  </a:cubicBezTo>
                  <a:cubicBezTo>
                    <a:pt x="215" y="413"/>
                    <a:pt x="215" y="413"/>
                    <a:pt x="215" y="413"/>
                  </a:cubicBezTo>
                  <a:close/>
                  <a:moveTo>
                    <a:pt x="67" y="84"/>
                  </a:moveTo>
                  <a:cubicBezTo>
                    <a:pt x="74" y="84"/>
                    <a:pt x="79" y="79"/>
                    <a:pt x="79" y="72"/>
                  </a:cubicBezTo>
                  <a:cubicBezTo>
                    <a:pt x="79" y="65"/>
                    <a:pt x="74" y="60"/>
                    <a:pt x="67" y="60"/>
                  </a:cubicBezTo>
                  <a:cubicBezTo>
                    <a:pt x="60" y="60"/>
                    <a:pt x="55" y="65"/>
                    <a:pt x="55" y="72"/>
                  </a:cubicBezTo>
                  <a:cubicBezTo>
                    <a:pt x="55" y="79"/>
                    <a:pt x="60" y="84"/>
                    <a:pt x="67" y="84"/>
                  </a:cubicBezTo>
                  <a:close/>
                  <a:moveTo>
                    <a:pt x="636" y="1407"/>
                  </a:moveTo>
                  <a:cubicBezTo>
                    <a:pt x="632" y="1407"/>
                    <a:pt x="629" y="1410"/>
                    <a:pt x="629" y="1413"/>
                  </a:cubicBezTo>
                  <a:cubicBezTo>
                    <a:pt x="629" y="1417"/>
                    <a:pt x="632" y="1420"/>
                    <a:pt x="636" y="1420"/>
                  </a:cubicBezTo>
                  <a:cubicBezTo>
                    <a:pt x="639" y="1420"/>
                    <a:pt x="642" y="1417"/>
                    <a:pt x="642" y="1413"/>
                  </a:cubicBezTo>
                  <a:cubicBezTo>
                    <a:pt x="642" y="1410"/>
                    <a:pt x="639" y="1407"/>
                    <a:pt x="636" y="1407"/>
                  </a:cubicBezTo>
                  <a:close/>
                  <a:moveTo>
                    <a:pt x="731" y="0"/>
                  </a:moveTo>
                  <a:cubicBezTo>
                    <a:pt x="25" y="0"/>
                    <a:pt x="25" y="0"/>
                    <a:pt x="25" y="0"/>
                  </a:cubicBezTo>
                  <a:cubicBezTo>
                    <a:pt x="12" y="0"/>
                    <a:pt x="0" y="11"/>
                    <a:pt x="0" y="24"/>
                  </a:cubicBezTo>
                  <a:cubicBezTo>
                    <a:pt x="0" y="1484"/>
                    <a:pt x="0" y="1484"/>
                    <a:pt x="0" y="1484"/>
                  </a:cubicBezTo>
                  <a:cubicBezTo>
                    <a:pt x="0" y="1497"/>
                    <a:pt x="12" y="1508"/>
                    <a:pt x="25" y="1508"/>
                  </a:cubicBezTo>
                  <a:cubicBezTo>
                    <a:pt x="731" y="1508"/>
                    <a:pt x="731" y="1508"/>
                    <a:pt x="731" y="1508"/>
                  </a:cubicBezTo>
                  <a:cubicBezTo>
                    <a:pt x="744" y="1508"/>
                    <a:pt x="755" y="1497"/>
                    <a:pt x="755" y="1484"/>
                  </a:cubicBezTo>
                  <a:cubicBezTo>
                    <a:pt x="755" y="24"/>
                    <a:pt x="755" y="24"/>
                    <a:pt x="755" y="24"/>
                  </a:cubicBezTo>
                  <a:cubicBezTo>
                    <a:pt x="755" y="11"/>
                    <a:pt x="744" y="0"/>
                    <a:pt x="731" y="0"/>
                  </a:cubicBezTo>
                  <a:close/>
                  <a:moveTo>
                    <a:pt x="209" y="58"/>
                  </a:moveTo>
                  <a:cubicBezTo>
                    <a:pt x="539" y="58"/>
                    <a:pt x="539" y="58"/>
                    <a:pt x="539" y="58"/>
                  </a:cubicBezTo>
                  <a:cubicBezTo>
                    <a:pt x="547" y="58"/>
                    <a:pt x="553" y="64"/>
                    <a:pt x="553" y="72"/>
                  </a:cubicBezTo>
                  <a:cubicBezTo>
                    <a:pt x="553" y="80"/>
                    <a:pt x="547" y="86"/>
                    <a:pt x="539" y="86"/>
                  </a:cubicBezTo>
                  <a:cubicBezTo>
                    <a:pt x="209" y="86"/>
                    <a:pt x="209" y="86"/>
                    <a:pt x="209" y="86"/>
                  </a:cubicBezTo>
                  <a:cubicBezTo>
                    <a:pt x="201" y="86"/>
                    <a:pt x="195" y="80"/>
                    <a:pt x="195" y="72"/>
                  </a:cubicBezTo>
                  <a:cubicBezTo>
                    <a:pt x="195" y="64"/>
                    <a:pt x="201" y="58"/>
                    <a:pt x="209" y="58"/>
                  </a:cubicBezTo>
                  <a:close/>
                  <a:moveTo>
                    <a:pt x="67" y="44"/>
                  </a:moveTo>
                  <a:cubicBezTo>
                    <a:pt x="82" y="44"/>
                    <a:pt x="95" y="57"/>
                    <a:pt x="95" y="72"/>
                  </a:cubicBezTo>
                  <a:cubicBezTo>
                    <a:pt x="95" y="87"/>
                    <a:pt x="82" y="100"/>
                    <a:pt x="67" y="100"/>
                  </a:cubicBezTo>
                  <a:cubicBezTo>
                    <a:pt x="52" y="100"/>
                    <a:pt x="39" y="87"/>
                    <a:pt x="39" y="72"/>
                  </a:cubicBezTo>
                  <a:cubicBezTo>
                    <a:pt x="39" y="57"/>
                    <a:pt x="52" y="44"/>
                    <a:pt x="67" y="44"/>
                  </a:cubicBezTo>
                  <a:close/>
                  <a:moveTo>
                    <a:pt x="139" y="1421"/>
                  </a:moveTo>
                  <a:cubicBezTo>
                    <a:pt x="119" y="1421"/>
                    <a:pt x="119" y="1421"/>
                    <a:pt x="119" y="1421"/>
                  </a:cubicBezTo>
                  <a:cubicBezTo>
                    <a:pt x="125" y="1427"/>
                    <a:pt x="125" y="1427"/>
                    <a:pt x="125" y="1427"/>
                  </a:cubicBezTo>
                  <a:cubicBezTo>
                    <a:pt x="127" y="1428"/>
                    <a:pt x="127" y="1431"/>
                    <a:pt x="125" y="1432"/>
                  </a:cubicBezTo>
                  <a:cubicBezTo>
                    <a:pt x="124" y="1433"/>
                    <a:pt x="123" y="1433"/>
                    <a:pt x="122" y="1433"/>
                  </a:cubicBezTo>
                  <a:cubicBezTo>
                    <a:pt x="121" y="1433"/>
                    <a:pt x="120" y="1433"/>
                    <a:pt x="120" y="1432"/>
                  </a:cubicBezTo>
                  <a:cubicBezTo>
                    <a:pt x="107" y="1420"/>
                    <a:pt x="107" y="1420"/>
                    <a:pt x="107" y="1420"/>
                  </a:cubicBezTo>
                  <a:cubicBezTo>
                    <a:pt x="106" y="1419"/>
                    <a:pt x="106" y="1419"/>
                    <a:pt x="106" y="1418"/>
                  </a:cubicBezTo>
                  <a:cubicBezTo>
                    <a:pt x="106" y="1417"/>
                    <a:pt x="106" y="1416"/>
                    <a:pt x="106" y="1415"/>
                  </a:cubicBezTo>
                  <a:cubicBezTo>
                    <a:pt x="106" y="1415"/>
                    <a:pt x="106" y="1414"/>
                    <a:pt x="107" y="1414"/>
                  </a:cubicBezTo>
                  <a:cubicBezTo>
                    <a:pt x="120" y="1401"/>
                    <a:pt x="120" y="1401"/>
                    <a:pt x="120" y="1401"/>
                  </a:cubicBezTo>
                  <a:cubicBezTo>
                    <a:pt x="121" y="1400"/>
                    <a:pt x="124" y="1400"/>
                    <a:pt x="125" y="1401"/>
                  </a:cubicBezTo>
                  <a:cubicBezTo>
                    <a:pt x="127" y="1403"/>
                    <a:pt x="127" y="1405"/>
                    <a:pt x="125" y="1407"/>
                  </a:cubicBezTo>
                  <a:cubicBezTo>
                    <a:pt x="119" y="1413"/>
                    <a:pt x="119" y="1413"/>
                    <a:pt x="119" y="1413"/>
                  </a:cubicBezTo>
                  <a:cubicBezTo>
                    <a:pt x="139" y="1413"/>
                    <a:pt x="139" y="1413"/>
                    <a:pt x="139" y="1413"/>
                  </a:cubicBezTo>
                  <a:cubicBezTo>
                    <a:pt x="141" y="1413"/>
                    <a:pt x="143" y="1414"/>
                    <a:pt x="143" y="1417"/>
                  </a:cubicBezTo>
                  <a:cubicBezTo>
                    <a:pt x="143" y="1419"/>
                    <a:pt x="141" y="1421"/>
                    <a:pt x="139" y="1421"/>
                  </a:cubicBezTo>
                  <a:close/>
                  <a:moveTo>
                    <a:pt x="377" y="1433"/>
                  </a:moveTo>
                  <a:cubicBezTo>
                    <a:pt x="358" y="1430"/>
                    <a:pt x="358" y="1430"/>
                    <a:pt x="358" y="1430"/>
                  </a:cubicBezTo>
                  <a:cubicBezTo>
                    <a:pt x="358" y="1418"/>
                    <a:pt x="358" y="1418"/>
                    <a:pt x="358" y="1418"/>
                  </a:cubicBezTo>
                  <a:cubicBezTo>
                    <a:pt x="377" y="1418"/>
                    <a:pt x="377" y="1418"/>
                    <a:pt x="377" y="1418"/>
                  </a:cubicBezTo>
                  <a:cubicBezTo>
                    <a:pt x="377" y="1433"/>
                    <a:pt x="377" y="1433"/>
                    <a:pt x="377" y="1433"/>
                  </a:cubicBezTo>
                  <a:cubicBezTo>
                    <a:pt x="377" y="1433"/>
                    <a:pt x="377" y="1433"/>
                    <a:pt x="377" y="1433"/>
                  </a:cubicBezTo>
                  <a:close/>
                  <a:moveTo>
                    <a:pt x="377" y="1416"/>
                  </a:moveTo>
                  <a:cubicBezTo>
                    <a:pt x="358" y="1416"/>
                    <a:pt x="358" y="1416"/>
                    <a:pt x="358" y="1416"/>
                  </a:cubicBezTo>
                  <a:cubicBezTo>
                    <a:pt x="358" y="1400"/>
                    <a:pt x="358" y="1400"/>
                    <a:pt x="358" y="1400"/>
                  </a:cubicBezTo>
                  <a:cubicBezTo>
                    <a:pt x="377" y="1398"/>
                    <a:pt x="377" y="1398"/>
                    <a:pt x="377" y="1398"/>
                  </a:cubicBezTo>
                  <a:cubicBezTo>
                    <a:pt x="377" y="1416"/>
                    <a:pt x="377" y="1416"/>
                    <a:pt x="377" y="1416"/>
                  </a:cubicBezTo>
                  <a:cubicBezTo>
                    <a:pt x="377" y="1416"/>
                    <a:pt x="377" y="1416"/>
                    <a:pt x="377" y="1416"/>
                  </a:cubicBezTo>
                  <a:close/>
                  <a:moveTo>
                    <a:pt x="401" y="1438"/>
                  </a:moveTo>
                  <a:cubicBezTo>
                    <a:pt x="379" y="1434"/>
                    <a:pt x="379" y="1434"/>
                    <a:pt x="379" y="1434"/>
                  </a:cubicBezTo>
                  <a:cubicBezTo>
                    <a:pt x="379" y="1418"/>
                    <a:pt x="379" y="1418"/>
                    <a:pt x="379" y="1418"/>
                  </a:cubicBezTo>
                  <a:cubicBezTo>
                    <a:pt x="401" y="1418"/>
                    <a:pt x="401" y="1418"/>
                    <a:pt x="401" y="1418"/>
                  </a:cubicBezTo>
                  <a:cubicBezTo>
                    <a:pt x="401" y="1438"/>
                    <a:pt x="401" y="1438"/>
                    <a:pt x="401" y="1438"/>
                  </a:cubicBezTo>
                  <a:cubicBezTo>
                    <a:pt x="401" y="1438"/>
                    <a:pt x="401" y="1438"/>
                    <a:pt x="401" y="1438"/>
                  </a:cubicBezTo>
                  <a:close/>
                  <a:moveTo>
                    <a:pt x="401" y="1416"/>
                  </a:moveTo>
                  <a:cubicBezTo>
                    <a:pt x="379" y="1416"/>
                    <a:pt x="379" y="1416"/>
                    <a:pt x="379" y="1416"/>
                  </a:cubicBezTo>
                  <a:cubicBezTo>
                    <a:pt x="379" y="1397"/>
                    <a:pt x="379" y="1397"/>
                    <a:pt x="379" y="1397"/>
                  </a:cubicBezTo>
                  <a:cubicBezTo>
                    <a:pt x="401" y="1395"/>
                    <a:pt x="401" y="1395"/>
                    <a:pt x="401" y="1395"/>
                  </a:cubicBezTo>
                  <a:cubicBezTo>
                    <a:pt x="401" y="1416"/>
                    <a:pt x="401" y="1416"/>
                    <a:pt x="401" y="1416"/>
                  </a:cubicBezTo>
                  <a:cubicBezTo>
                    <a:pt x="401" y="1416"/>
                    <a:pt x="401" y="1416"/>
                    <a:pt x="401" y="1416"/>
                  </a:cubicBezTo>
                  <a:close/>
                  <a:moveTo>
                    <a:pt x="636" y="1428"/>
                  </a:moveTo>
                  <a:cubicBezTo>
                    <a:pt x="633" y="1428"/>
                    <a:pt x="631" y="1427"/>
                    <a:pt x="629" y="1426"/>
                  </a:cubicBezTo>
                  <a:cubicBezTo>
                    <a:pt x="622" y="1433"/>
                    <a:pt x="622" y="1433"/>
                    <a:pt x="622" y="1433"/>
                  </a:cubicBezTo>
                  <a:cubicBezTo>
                    <a:pt x="621" y="1434"/>
                    <a:pt x="620" y="1435"/>
                    <a:pt x="619" y="1435"/>
                  </a:cubicBezTo>
                  <a:cubicBezTo>
                    <a:pt x="618" y="1435"/>
                    <a:pt x="617" y="1434"/>
                    <a:pt x="616" y="1433"/>
                  </a:cubicBezTo>
                  <a:cubicBezTo>
                    <a:pt x="615" y="1432"/>
                    <a:pt x="615" y="1429"/>
                    <a:pt x="616" y="1428"/>
                  </a:cubicBezTo>
                  <a:cubicBezTo>
                    <a:pt x="623" y="1421"/>
                    <a:pt x="623" y="1421"/>
                    <a:pt x="623" y="1421"/>
                  </a:cubicBezTo>
                  <a:cubicBezTo>
                    <a:pt x="622" y="1419"/>
                    <a:pt x="621" y="1416"/>
                    <a:pt x="621" y="1413"/>
                  </a:cubicBezTo>
                  <a:cubicBezTo>
                    <a:pt x="621" y="1405"/>
                    <a:pt x="628" y="1399"/>
                    <a:pt x="636" y="1399"/>
                  </a:cubicBezTo>
                  <a:cubicBezTo>
                    <a:pt x="644" y="1399"/>
                    <a:pt x="650" y="1405"/>
                    <a:pt x="650" y="1413"/>
                  </a:cubicBezTo>
                  <a:cubicBezTo>
                    <a:pt x="650" y="1421"/>
                    <a:pt x="644" y="1428"/>
                    <a:pt x="636" y="1428"/>
                  </a:cubicBezTo>
                  <a:close/>
                  <a:moveTo>
                    <a:pt x="711" y="1318"/>
                  </a:moveTo>
                  <a:cubicBezTo>
                    <a:pt x="45" y="1318"/>
                    <a:pt x="45" y="1318"/>
                    <a:pt x="45" y="1318"/>
                  </a:cubicBezTo>
                  <a:cubicBezTo>
                    <a:pt x="45" y="165"/>
                    <a:pt x="45" y="165"/>
                    <a:pt x="45" y="165"/>
                  </a:cubicBezTo>
                  <a:cubicBezTo>
                    <a:pt x="711" y="165"/>
                    <a:pt x="711" y="165"/>
                    <a:pt x="711" y="165"/>
                  </a:cubicBezTo>
                  <a:cubicBezTo>
                    <a:pt x="711" y="1318"/>
                    <a:pt x="711" y="1318"/>
                    <a:pt x="711" y="1318"/>
                  </a:cubicBezTo>
                  <a:cubicBezTo>
                    <a:pt x="711" y="1318"/>
                    <a:pt x="711" y="1318"/>
                    <a:pt x="711" y="1318"/>
                  </a:cubicBezTo>
                  <a:close/>
                  <a:moveTo>
                    <a:pt x="386" y="1189"/>
                  </a:moveTo>
                  <a:cubicBezTo>
                    <a:pt x="524" y="1189"/>
                    <a:pt x="524" y="1189"/>
                    <a:pt x="524" y="1189"/>
                  </a:cubicBezTo>
                  <a:cubicBezTo>
                    <a:pt x="524" y="1050"/>
                    <a:pt x="524" y="1050"/>
                    <a:pt x="524" y="1050"/>
                  </a:cubicBezTo>
                  <a:cubicBezTo>
                    <a:pt x="386" y="1050"/>
                    <a:pt x="386" y="1050"/>
                    <a:pt x="386" y="1050"/>
                  </a:cubicBezTo>
                  <a:cubicBezTo>
                    <a:pt x="386" y="1189"/>
                    <a:pt x="386" y="1189"/>
                    <a:pt x="386" y="1189"/>
                  </a:cubicBezTo>
                  <a:cubicBezTo>
                    <a:pt x="386" y="1189"/>
                    <a:pt x="386" y="1189"/>
                    <a:pt x="386" y="1189"/>
                  </a:cubicBezTo>
                  <a:close/>
                  <a:moveTo>
                    <a:pt x="386" y="429"/>
                  </a:moveTo>
                  <a:cubicBezTo>
                    <a:pt x="386" y="568"/>
                    <a:pt x="386" y="568"/>
                    <a:pt x="386" y="568"/>
                  </a:cubicBezTo>
                  <a:cubicBezTo>
                    <a:pt x="524" y="568"/>
                    <a:pt x="524" y="568"/>
                    <a:pt x="524" y="568"/>
                  </a:cubicBezTo>
                  <a:cubicBezTo>
                    <a:pt x="524" y="429"/>
                    <a:pt x="524" y="429"/>
                    <a:pt x="524" y="429"/>
                  </a:cubicBezTo>
                  <a:cubicBezTo>
                    <a:pt x="386" y="429"/>
                    <a:pt x="386" y="429"/>
                    <a:pt x="386" y="429"/>
                  </a:cubicBezTo>
                  <a:cubicBezTo>
                    <a:pt x="386" y="429"/>
                    <a:pt x="386" y="429"/>
                    <a:pt x="386" y="429"/>
                  </a:cubicBezTo>
                  <a:close/>
                  <a:moveTo>
                    <a:pt x="386" y="584"/>
                  </a:moveTo>
                  <a:cubicBezTo>
                    <a:pt x="386" y="723"/>
                    <a:pt x="386" y="723"/>
                    <a:pt x="386" y="723"/>
                  </a:cubicBezTo>
                  <a:cubicBezTo>
                    <a:pt x="524" y="723"/>
                    <a:pt x="524" y="723"/>
                    <a:pt x="524" y="723"/>
                  </a:cubicBezTo>
                  <a:cubicBezTo>
                    <a:pt x="524" y="584"/>
                    <a:pt x="524" y="584"/>
                    <a:pt x="524" y="584"/>
                  </a:cubicBezTo>
                  <a:cubicBezTo>
                    <a:pt x="386" y="584"/>
                    <a:pt x="386" y="584"/>
                    <a:pt x="386" y="584"/>
                  </a:cubicBezTo>
                  <a:cubicBezTo>
                    <a:pt x="386" y="584"/>
                    <a:pt x="386" y="584"/>
                    <a:pt x="386" y="584"/>
                  </a:cubicBezTo>
                  <a:close/>
                </a:path>
              </a:pathLst>
            </a:custGeom>
            <a:solidFill>
              <a:srgbClr val="F3F3F4">
                <a:lumMod val="10000"/>
              </a:srgbClr>
            </a:solidFill>
            <a:ln>
              <a:noFill/>
            </a:ln>
          </p:spPr>
          <p:txBody>
            <a:bodyPr vert="horz" wrap="square" lIns="149156" tIns="74578" rIns="149156" bIns="74578" numCol="1" anchor="t" anchorCtr="0" compatLnSpc="1">
              <a:prstTxWarp prst="textNoShape">
                <a:avLst/>
              </a:prstTxWarp>
            </a:bodyPr>
            <a:lstStyle/>
            <a:p>
              <a:pPr defTabSz="744539">
                <a:defRPr/>
              </a:pPr>
              <a:endParaRPr lang="en-US" sz="3000" kern="0">
                <a:solidFill>
                  <a:srgbClr val="979796"/>
                </a:solidFill>
                <a:latin typeface="Segoe UI"/>
              </a:endParaRPr>
            </a:p>
          </p:txBody>
        </p:sp>
        <p:grpSp>
          <p:nvGrpSpPr>
            <p:cNvPr id="23" name="Group 22"/>
            <p:cNvGrpSpPr/>
            <p:nvPr/>
          </p:nvGrpSpPr>
          <p:grpSpPr>
            <a:xfrm>
              <a:off x="4511851" y="2495487"/>
              <a:ext cx="556711" cy="556127"/>
              <a:chOff x="2557275" y="1514575"/>
              <a:chExt cx="777982" cy="777165"/>
            </a:xfrm>
          </p:grpSpPr>
          <p:sp>
            <p:nvSpPr>
              <p:cNvPr id="24" name="Freeform 6"/>
              <p:cNvSpPr>
                <a:spLocks noChangeAspect="1" noEditPoints="1"/>
              </p:cNvSpPr>
              <p:nvPr/>
            </p:nvSpPr>
            <p:spPr bwMode="auto">
              <a:xfrm>
                <a:off x="2557275" y="1514575"/>
                <a:ext cx="777982" cy="777165"/>
              </a:xfrm>
              <a:prstGeom prst="ellipse">
                <a:avLst/>
              </a:prstGeom>
              <a:solidFill>
                <a:schemeClr val="tx1"/>
              </a:solidFill>
              <a:ln>
                <a:noFill/>
              </a:ln>
            </p:spPr>
            <p:txBody>
              <a:bodyPr vert="horz" wrap="square" lIns="149156" tIns="74578" rIns="149156" bIns="74578" numCol="1" anchor="t" anchorCtr="0" compatLnSpc="1">
                <a:prstTxWarp prst="textNoShape">
                  <a:avLst/>
                </a:prstTxWarp>
              </a:bodyPr>
              <a:lstStyle/>
              <a:p>
                <a:pPr defTabSz="744539">
                  <a:defRPr/>
                </a:pPr>
                <a:endParaRPr lang="en-US" sz="3000" kern="0">
                  <a:solidFill>
                    <a:srgbClr val="979796"/>
                  </a:solidFill>
                  <a:latin typeface="Segoe UI"/>
                </a:endParaRPr>
              </a:p>
            </p:txBody>
          </p:sp>
          <p:sp>
            <p:nvSpPr>
              <p:cNvPr id="25" name="Freeform 6"/>
              <p:cNvSpPr>
                <a:spLocks noChangeAspect="1" noEditPoints="1"/>
              </p:cNvSpPr>
              <p:nvPr/>
            </p:nvSpPr>
            <p:spPr bwMode="auto">
              <a:xfrm>
                <a:off x="2624786" y="1582015"/>
                <a:ext cx="642960" cy="642285"/>
              </a:xfrm>
              <a:custGeom>
                <a:avLst/>
                <a:gdLst>
                  <a:gd name="T0" fmla="*/ 202 w 404"/>
                  <a:gd name="T1" fmla="*/ 0 h 404"/>
                  <a:gd name="T2" fmla="*/ 0 w 404"/>
                  <a:gd name="T3" fmla="*/ 202 h 404"/>
                  <a:gd name="T4" fmla="*/ 202 w 404"/>
                  <a:gd name="T5" fmla="*/ 404 h 404"/>
                  <a:gd name="T6" fmla="*/ 404 w 404"/>
                  <a:gd name="T7" fmla="*/ 202 h 404"/>
                  <a:gd name="T8" fmla="*/ 202 w 404"/>
                  <a:gd name="T9" fmla="*/ 0 h 404"/>
                  <a:gd name="T10" fmla="*/ 280 w 404"/>
                  <a:gd name="T11" fmla="*/ 315 h 404"/>
                  <a:gd name="T12" fmla="*/ 202 w 404"/>
                  <a:gd name="T13" fmla="*/ 236 h 404"/>
                  <a:gd name="T14" fmla="*/ 126 w 404"/>
                  <a:gd name="T15" fmla="*/ 311 h 404"/>
                  <a:gd name="T16" fmla="*/ 93 w 404"/>
                  <a:gd name="T17" fmla="*/ 278 h 404"/>
                  <a:gd name="T18" fmla="*/ 169 w 404"/>
                  <a:gd name="T19" fmla="*/ 203 h 404"/>
                  <a:gd name="T20" fmla="*/ 90 w 404"/>
                  <a:gd name="T21" fmla="*/ 124 h 404"/>
                  <a:gd name="T22" fmla="*/ 124 w 404"/>
                  <a:gd name="T23" fmla="*/ 90 h 404"/>
                  <a:gd name="T24" fmla="*/ 203 w 404"/>
                  <a:gd name="T25" fmla="*/ 168 h 404"/>
                  <a:gd name="T26" fmla="*/ 280 w 404"/>
                  <a:gd name="T27" fmla="*/ 91 h 404"/>
                  <a:gd name="T28" fmla="*/ 313 w 404"/>
                  <a:gd name="T29" fmla="*/ 124 h 404"/>
                  <a:gd name="T30" fmla="*/ 236 w 404"/>
                  <a:gd name="T31" fmla="*/ 201 h 404"/>
                  <a:gd name="T32" fmla="*/ 315 w 404"/>
                  <a:gd name="T33" fmla="*/ 280 h 404"/>
                  <a:gd name="T34" fmla="*/ 280 w 404"/>
                  <a:gd name="T35" fmla="*/ 315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4" h="404">
                    <a:moveTo>
                      <a:pt x="202" y="0"/>
                    </a:moveTo>
                    <a:cubicBezTo>
                      <a:pt x="91" y="0"/>
                      <a:pt x="0" y="90"/>
                      <a:pt x="0" y="202"/>
                    </a:cubicBezTo>
                    <a:cubicBezTo>
                      <a:pt x="0" y="313"/>
                      <a:pt x="91" y="404"/>
                      <a:pt x="202" y="404"/>
                    </a:cubicBezTo>
                    <a:cubicBezTo>
                      <a:pt x="314" y="404"/>
                      <a:pt x="404" y="313"/>
                      <a:pt x="404" y="202"/>
                    </a:cubicBezTo>
                    <a:cubicBezTo>
                      <a:pt x="404" y="90"/>
                      <a:pt x="314" y="0"/>
                      <a:pt x="202" y="0"/>
                    </a:cubicBezTo>
                    <a:close/>
                    <a:moveTo>
                      <a:pt x="280" y="315"/>
                    </a:moveTo>
                    <a:cubicBezTo>
                      <a:pt x="202" y="236"/>
                      <a:pt x="202" y="236"/>
                      <a:pt x="202" y="236"/>
                    </a:cubicBezTo>
                    <a:cubicBezTo>
                      <a:pt x="126" y="311"/>
                      <a:pt x="126" y="311"/>
                      <a:pt x="126" y="311"/>
                    </a:cubicBezTo>
                    <a:cubicBezTo>
                      <a:pt x="93" y="278"/>
                      <a:pt x="93" y="278"/>
                      <a:pt x="93" y="278"/>
                    </a:cubicBezTo>
                    <a:cubicBezTo>
                      <a:pt x="169" y="203"/>
                      <a:pt x="169" y="203"/>
                      <a:pt x="169" y="203"/>
                    </a:cubicBezTo>
                    <a:cubicBezTo>
                      <a:pt x="90" y="124"/>
                      <a:pt x="90" y="124"/>
                      <a:pt x="90" y="124"/>
                    </a:cubicBezTo>
                    <a:cubicBezTo>
                      <a:pt x="124" y="90"/>
                      <a:pt x="124" y="90"/>
                      <a:pt x="124" y="90"/>
                    </a:cubicBezTo>
                    <a:cubicBezTo>
                      <a:pt x="203" y="168"/>
                      <a:pt x="203" y="168"/>
                      <a:pt x="203" y="168"/>
                    </a:cubicBezTo>
                    <a:cubicBezTo>
                      <a:pt x="280" y="91"/>
                      <a:pt x="280" y="91"/>
                      <a:pt x="280" y="91"/>
                    </a:cubicBezTo>
                    <a:cubicBezTo>
                      <a:pt x="313" y="124"/>
                      <a:pt x="313" y="124"/>
                      <a:pt x="313" y="124"/>
                    </a:cubicBezTo>
                    <a:cubicBezTo>
                      <a:pt x="236" y="201"/>
                      <a:pt x="236" y="201"/>
                      <a:pt x="236" y="201"/>
                    </a:cubicBezTo>
                    <a:cubicBezTo>
                      <a:pt x="315" y="280"/>
                      <a:pt x="315" y="280"/>
                      <a:pt x="315" y="280"/>
                    </a:cubicBezTo>
                    <a:lnTo>
                      <a:pt x="280" y="315"/>
                    </a:lnTo>
                    <a:close/>
                  </a:path>
                </a:pathLst>
              </a:custGeom>
              <a:solidFill>
                <a:srgbClr val="E81122"/>
              </a:solidFill>
              <a:ln>
                <a:noFill/>
              </a:ln>
            </p:spPr>
            <p:txBody>
              <a:bodyPr vert="horz" wrap="square" lIns="149156" tIns="74578" rIns="149156" bIns="74578" numCol="1" anchor="t" anchorCtr="0" compatLnSpc="1">
                <a:prstTxWarp prst="textNoShape">
                  <a:avLst/>
                </a:prstTxWarp>
              </a:bodyPr>
              <a:lstStyle/>
              <a:p>
                <a:pPr defTabSz="744539">
                  <a:defRPr/>
                </a:pPr>
                <a:endParaRPr lang="en-US" sz="3000" kern="0">
                  <a:solidFill>
                    <a:srgbClr val="979796"/>
                  </a:solidFill>
                  <a:latin typeface="Segoe UI"/>
                </a:endParaRPr>
              </a:p>
            </p:txBody>
          </p:sp>
        </p:grpSp>
        <p:grpSp>
          <p:nvGrpSpPr>
            <p:cNvPr id="31" name="Group 30"/>
            <p:cNvGrpSpPr/>
            <p:nvPr/>
          </p:nvGrpSpPr>
          <p:grpSpPr>
            <a:xfrm>
              <a:off x="2836414" y="2447193"/>
              <a:ext cx="556711" cy="556127"/>
              <a:chOff x="2557275" y="1514575"/>
              <a:chExt cx="777982" cy="777165"/>
            </a:xfrm>
          </p:grpSpPr>
          <p:sp>
            <p:nvSpPr>
              <p:cNvPr id="32" name="Freeform 6"/>
              <p:cNvSpPr>
                <a:spLocks noChangeAspect="1" noEditPoints="1"/>
              </p:cNvSpPr>
              <p:nvPr/>
            </p:nvSpPr>
            <p:spPr bwMode="auto">
              <a:xfrm>
                <a:off x="2557275" y="1514575"/>
                <a:ext cx="777982" cy="777165"/>
              </a:xfrm>
              <a:prstGeom prst="ellipse">
                <a:avLst/>
              </a:prstGeom>
              <a:solidFill>
                <a:schemeClr val="tx1"/>
              </a:solidFill>
              <a:ln>
                <a:noFill/>
              </a:ln>
            </p:spPr>
            <p:txBody>
              <a:bodyPr vert="horz" wrap="square" lIns="149156" tIns="74578" rIns="149156" bIns="74578" numCol="1" anchor="t" anchorCtr="0" compatLnSpc="1">
                <a:prstTxWarp prst="textNoShape">
                  <a:avLst/>
                </a:prstTxWarp>
              </a:bodyPr>
              <a:lstStyle/>
              <a:p>
                <a:pPr defTabSz="744539">
                  <a:defRPr/>
                </a:pPr>
                <a:endParaRPr lang="en-US" sz="3000" kern="0">
                  <a:solidFill>
                    <a:srgbClr val="979796"/>
                  </a:solidFill>
                  <a:latin typeface="Segoe UI"/>
                </a:endParaRPr>
              </a:p>
            </p:txBody>
          </p:sp>
          <p:sp>
            <p:nvSpPr>
              <p:cNvPr id="33" name="Freeform 6"/>
              <p:cNvSpPr>
                <a:spLocks noChangeAspect="1" noEditPoints="1"/>
              </p:cNvSpPr>
              <p:nvPr/>
            </p:nvSpPr>
            <p:spPr bwMode="auto">
              <a:xfrm>
                <a:off x="2624786" y="1582015"/>
                <a:ext cx="642960" cy="642285"/>
              </a:xfrm>
              <a:custGeom>
                <a:avLst/>
                <a:gdLst>
                  <a:gd name="T0" fmla="*/ 202 w 404"/>
                  <a:gd name="T1" fmla="*/ 0 h 404"/>
                  <a:gd name="T2" fmla="*/ 0 w 404"/>
                  <a:gd name="T3" fmla="*/ 202 h 404"/>
                  <a:gd name="T4" fmla="*/ 202 w 404"/>
                  <a:gd name="T5" fmla="*/ 404 h 404"/>
                  <a:gd name="T6" fmla="*/ 404 w 404"/>
                  <a:gd name="T7" fmla="*/ 202 h 404"/>
                  <a:gd name="T8" fmla="*/ 202 w 404"/>
                  <a:gd name="T9" fmla="*/ 0 h 404"/>
                  <a:gd name="T10" fmla="*/ 280 w 404"/>
                  <a:gd name="T11" fmla="*/ 315 h 404"/>
                  <a:gd name="T12" fmla="*/ 202 w 404"/>
                  <a:gd name="T13" fmla="*/ 236 h 404"/>
                  <a:gd name="T14" fmla="*/ 126 w 404"/>
                  <a:gd name="T15" fmla="*/ 311 h 404"/>
                  <a:gd name="T16" fmla="*/ 93 w 404"/>
                  <a:gd name="T17" fmla="*/ 278 h 404"/>
                  <a:gd name="T18" fmla="*/ 169 w 404"/>
                  <a:gd name="T19" fmla="*/ 203 h 404"/>
                  <a:gd name="T20" fmla="*/ 90 w 404"/>
                  <a:gd name="T21" fmla="*/ 124 h 404"/>
                  <a:gd name="T22" fmla="*/ 124 w 404"/>
                  <a:gd name="T23" fmla="*/ 90 h 404"/>
                  <a:gd name="T24" fmla="*/ 203 w 404"/>
                  <a:gd name="T25" fmla="*/ 168 h 404"/>
                  <a:gd name="T26" fmla="*/ 280 w 404"/>
                  <a:gd name="T27" fmla="*/ 91 h 404"/>
                  <a:gd name="T28" fmla="*/ 313 w 404"/>
                  <a:gd name="T29" fmla="*/ 124 h 404"/>
                  <a:gd name="T30" fmla="*/ 236 w 404"/>
                  <a:gd name="T31" fmla="*/ 201 h 404"/>
                  <a:gd name="T32" fmla="*/ 315 w 404"/>
                  <a:gd name="T33" fmla="*/ 280 h 404"/>
                  <a:gd name="T34" fmla="*/ 280 w 404"/>
                  <a:gd name="T35" fmla="*/ 315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4" h="404">
                    <a:moveTo>
                      <a:pt x="202" y="0"/>
                    </a:moveTo>
                    <a:cubicBezTo>
                      <a:pt x="91" y="0"/>
                      <a:pt x="0" y="90"/>
                      <a:pt x="0" y="202"/>
                    </a:cubicBezTo>
                    <a:cubicBezTo>
                      <a:pt x="0" y="313"/>
                      <a:pt x="91" y="404"/>
                      <a:pt x="202" y="404"/>
                    </a:cubicBezTo>
                    <a:cubicBezTo>
                      <a:pt x="314" y="404"/>
                      <a:pt x="404" y="313"/>
                      <a:pt x="404" y="202"/>
                    </a:cubicBezTo>
                    <a:cubicBezTo>
                      <a:pt x="404" y="90"/>
                      <a:pt x="314" y="0"/>
                      <a:pt x="202" y="0"/>
                    </a:cubicBezTo>
                    <a:close/>
                    <a:moveTo>
                      <a:pt x="280" y="315"/>
                    </a:moveTo>
                    <a:cubicBezTo>
                      <a:pt x="202" y="236"/>
                      <a:pt x="202" y="236"/>
                      <a:pt x="202" y="236"/>
                    </a:cubicBezTo>
                    <a:cubicBezTo>
                      <a:pt x="126" y="311"/>
                      <a:pt x="126" y="311"/>
                      <a:pt x="126" y="311"/>
                    </a:cubicBezTo>
                    <a:cubicBezTo>
                      <a:pt x="93" y="278"/>
                      <a:pt x="93" y="278"/>
                      <a:pt x="93" y="278"/>
                    </a:cubicBezTo>
                    <a:cubicBezTo>
                      <a:pt x="169" y="203"/>
                      <a:pt x="169" y="203"/>
                      <a:pt x="169" y="203"/>
                    </a:cubicBezTo>
                    <a:cubicBezTo>
                      <a:pt x="90" y="124"/>
                      <a:pt x="90" y="124"/>
                      <a:pt x="90" y="124"/>
                    </a:cubicBezTo>
                    <a:cubicBezTo>
                      <a:pt x="124" y="90"/>
                      <a:pt x="124" y="90"/>
                      <a:pt x="124" y="90"/>
                    </a:cubicBezTo>
                    <a:cubicBezTo>
                      <a:pt x="203" y="168"/>
                      <a:pt x="203" y="168"/>
                      <a:pt x="203" y="168"/>
                    </a:cubicBezTo>
                    <a:cubicBezTo>
                      <a:pt x="280" y="91"/>
                      <a:pt x="280" y="91"/>
                      <a:pt x="280" y="91"/>
                    </a:cubicBezTo>
                    <a:cubicBezTo>
                      <a:pt x="313" y="124"/>
                      <a:pt x="313" y="124"/>
                      <a:pt x="313" y="124"/>
                    </a:cubicBezTo>
                    <a:cubicBezTo>
                      <a:pt x="236" y="201"/>
                      <a:pt x="236" y="201"/>
                      <a:pt x="236" y="201"/>
                    </a:cubicBezTo>
                    <a:cubicBezTo>
                      <a:pt x="315" y="280"/>
                      <a:pt x="315" y="280"/>
                      <a:pt x="315" y="280"/>
                    </a:cubicBezTo>
                    <a:lnTo>
                      <a:pt x="280" y="315"/>
                    </a:lnTo>
                    <a:close/>
                  </a:path>
                </a:pathLst>
              </a:custGeom>
              <a:solidFill>
                <a:srgbClr val="E81122"/>
              </a:solidFill>
              <a:ln>
                <a:noFill/>
              </a:ln>
            </p:spPr>
            <p:txBody>
              <a:bodyPr vert="horz" wrap="square" lIns="149156" tIns="74578" rIns="149156" bIns="74578" numCol="1" anchor="t" anchorCtr="0" compatLnSpc="1">
                <a:prstTxWarp prst="textNoShape">
                  <a:avLst/>
                </a:prstTxWarp>
              </a:bodyPr>
              <a:lstStyle/>
              <a:p>
                <a:pPr defTabSz="744539">
                  <a:defRPr/>
                </a:pPr>
                <a:endParaRPr lang="en-US" sz="3000" kern="0">
                  <a:solidFill>
                    <a:srgbClr val="979796"/>
                  </a:solidFill>
                  <a:latin typeface="Segoe UI"/>
                </a:endParaRPr>
              </a:p>
            </p:txBody>
          </p:sp>
        </p:grpSp>
        <p:grpSp>
          <p:nvGrpSpPr>
            <p:cNvPr id="34" name="Group 33"/>
            <p:cNvGrpSpPr/>
            <p:nvPr/>
          </p:nvGrpSpPr>
          <p:grpSpPr>
            <a:xfrm>
              <a:off x="1177521" y="2442428"/>
              <a:ext cx="556711" cy="556127"/>
              <a:chOff x="2557275" y="1514575"/>
              <a:chExt cx="777982" cy="777165"/>
            </a:xfrm>
          </p:grpSpPr>
          <p:sp>
            <p:nvSpPr>
              <p:cNvPr id="35" name="Freeform 6"/>
              <p:cNvSpPr>
                <a:spLocks noChangeAspect="1" noEditPoints="1"/>
              </p:cNvSpPr>
              <p:nvPr/>
            </p:nvSpPr>
            <p:spPr bwMode="auto">
              <a:xfrm>
                <a:off x="2557275" y="1514575"/>
                <a:ext cx="777982" cy="777165"/>
              </a:xfrm>
              <a:prstGeom prst="ellipse">
                <a:avLst/>
              </a:prstGeom>
              <a:solidFill>
                <a:schemeClr val="tx1"/>
              </a:solidFill>
              <a:ln>
                <a:noFill/>
              </a:ln>
            </p:spPr>
            <p:txBody>
              <a:bodyPr vert="horz" wrap="square" lIns="149156" tIns="74578" rIns="149156" bIns="74578" numCol="1" anchor="t" anchorCtr="0" compatLnSpc="1">
                <a:prstTxWarp prst="textNoShape">
                  <a:avLst/>
                </a:prstTxWarp>
              </a:bodyPr>
              <a:lstStyle/>
              <a:p>
                <a:pPr defTabSz="744539">
                  <a:defRPr/>
                </a:pPr>
                <a:endParaRPr lang="en-US" sz="3000" kern="0">
                  <a:solidFill>
                    <a:srgbClr val="979796"/>
                  </a:solidFill>
                  <a:latin typeface="Segoe UI"/>
                </a:endParaRPr>
              </a:p>
            </p:txBody>
          </p:sp>
          <p:sp>
            <p:nvSpPr>
              <p:cNvPr id="36" name="Freeform 6"/>
              <p:cNvSpPr>
                <a:spLocks noChangeAspect="1" noEditPoints="1"/>
              </p:cNvSpPr>
              <p:nvPr/>
            </p:nvSpPr>
            <p:spPr bwMode="auto">
              <a:xfrm>
                <a:off x="2624786" y="1582015"/>
                <a:ext cx="642960" cy="642285"/>
              </a:xfrm>
              <a:custGeom>
                <a:avLst/>
                <a:gdLst>
                  <a:gd name="T0" fmla="*/ 202 w 404"/>
                  <a:gd name="T1" fmla="*/ 0 h 404"/>
                  <a:gd name="T2" fmla="*/ 0 w 404"/>
                  <a:gd name="T3" fmla="*/ 202 h 404"/>
                  <a:gd name="T4" fmla="*/ 202 w 404"/>
                  <a:gd name="T5" fmla="*/ 404 h 404"/>
                  <a:gd name="T6" fmla="*/ 404 w 404"/>
                  <a:gd name="T7" fmla="*/ 202 h 404"/>
                  <a:gd name="T8" fmla="*/ 202 w 404"/>
                  <a:gd name="T9" fmla="*/ 0 h 404"/>
                  <a:gd name="T10" fmla="*/ 280 w 404"/>
                  <a:gd name="T11" fmla="*/ 315 h 404"/>
                  <a:gd name="T12" fmla="*/ 202 w 404"/>
                  <a:gd name="T13" fmla="*/ 236 h 404"/>
                  <a:gd name="T14" fmla="*/ 126 w 404"/>
                  <a:gd name="T15" fmla="*/ 311 h 404"/>
                  <a:gd name="T16" fmla="*/ 93 w 404"/>
                  <a:gd name="T17" fmla="*/ 278 h 404"/>
                  <a:gd name="T18" fmla="*/ 169 w 404"/>
                  <a:gd name="T19" fmla="*/ 203 h 404"/>
                  <a:gd name="T20" fmla="*/ 90 w 404"/>
                  <a:gd name="T21" fmla="*/ 124 h 404"/>
                  <a:gd name="T22" fmla="*/ 124 w 404"/>
                  <a:gd name="T23" fmla="*/ 90 h 404"/>
                  <a:gd name="T24" fmla="*/ 203 w 404"/>
                  <a:gd name="T25" fmla="*/ 168 h 404"/>
                  <a:gd name="T26" fmla="*/ 280 w 404"/>
                  <a:gd name="T27" fmla="*/ 91 h 404"/>
                  <a:gd name="T28" fmla="*/ 313 w 404"/>
                  <a:gd name="T29" fmla="*/ 124 h 404"/>
                  <a:gd name="T30" fmla="*/ 236 w 404"/>
                  <a:gd name="T31" fmla="*/ 201 h 404"/>
                  <a:gd name="T32" fmla="*/ 315 w 404"/>
                  <a:gd name="T33" fmla="*/ 280 h 404"/>
                  <a:gd name="T34" fmla="*/ 280 w 404"/>
                  <a:gd name="T35" fmla="*/ 315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4" h="404">
                    <a:moveTo>
                      <a:pt x="202" y="0"/>
                    </a:moveTo>
                    <a:cubicBezTo>
                      <a:pt x="91" y="0"/>
                      <a:pt x="0" y="90"/>
                      <a:pt x="0" y="202"/>
                    </a:cubicBezTo>
                    <a:cubicBezTo>
                      <a:pt x="0" y="313"/>
                      <a:pt x="91" y="404"/>
                      <a:pt x="202" y="404"/>
                    </a:cubicBezTo>
                    <a:cubicBezTo>
                      <a:pt x="314" y="404"/>
                      <a:pt x="404" y="313"/>
                      <a:pt x="404" y="202"/>
                    </a:cubicBezTo>
                    <a:cubicBezTo>
                      <a:pt x="404" y="90"/>
                      <a:pt x="314" y="0"/>
                      <a:pt x="202" y="0"/>
                    </a:cubicBezTo>
                    <a:close/>
                    <a:moveTo>
                      <a:pt x="280" y="315"/>
                    </a:moveTo>
                    <a:cubicBezTo>
                      <a:pt x="202" y="236"/>
                      <a:pt x="202" y="236"/>
                      <a:pt x="202" y="236"/>
                    </a:cubicBezTo>
                    <a:cubicBezTo>
                      <a:pt x="126" y="311"/>
                      <a:pt x="126" y="311"/>
                      <a:pt x="126" y="311"/>
                    </a:cubicBezTo>
                    <a:cubicBezTo>
                      <a:pt x="93" y="278"/>
                      <a:pt x="93" y="278"/>
                      <a:pt x="93" y="278"/>
                    </a:cubicBezTo>
                    <a:cubicBezTo>
                      <a:pt x="169" y="203"/>
                      <a:pt x="169" y="203"/>
                      <a:pt x="169" y="203"/>
                    </a:cubicBezTo>
                    <a:cubicBezTo>
                      <a:pt x="90" y="124"/>
                      <a:pt x="90" y="124"/>
                      <a:pt x="90" y="124"/>
                    </a:cubicBezTo>
                    <a:cubicBezTo>
                      <a:pt x="124" y="90"/>
                      <a:pt x="124" y="90"/>
                      <a:pt x="124" y="90"/>
                    </a:cubicBezTo>
                    <a:cubicBezTo>
                      <a:pt x="203" y="168"/>
                      <a:pt x="203" y="168"/>
                      <a:pt x="203" y="168"/>
                    </a:cubicBezTo>
                    <a:cubicBezTo>
                      <a:pt x="280" y="91"/>
                      <a:pt x="280" y="91"/>
                      <a:pt x="280" y="91"/>
                    </a:cubicBezTo>
                    <a:cubicBezTo>
                      <a:pt x="313" y="124"/>
                      <a:pt x="313" y="124"/>
                      <a:pt x="313" y="124"/>
                    </a:cubicBezTo>
                    <a:cubicBezTo>
                      <a:pt x="236" y="201"/>
                      <a:pt x="236" y="201"/>
                      <a:pt x="236" y="201"/>
                    </a:cubicBezTo>
                    <a:cubicBezTo>
                      <a:pt x="315" y="280"/>
                      <a:pt x="315" y="280"/>
                      <a:pt x="315" y="280"/>
                    </a:cubicBezTo>
                    <a:lnTo>
                      <a:pt x="280" y="315"/>
                    </a:lnTo>
                    <a:close/>
                  </a:path>
                </a:pathLst>
              </a:custGeom>
              <a:solidFill>
                <a:srgbClr val="E81122"/>
              </a:solidFill>
              <a:ln>
                <a:noFill/>
              </a:ln>
            </p:spPr>
            <p:txBody>
              <a:bodyPr vert="horz" wrap="square" lIns="149156" tIns="74578" rIns="149156" bIns="74578" numCol="1" anchor="t" anchorCtr="0" compatLnSpc="1">
                <a:prstTxWarp prst="textNoShape">
                  <a:avLst/>
                </a:prstTxWarp>
              </a:bodyPr>
              <a:lstStyle/>
              <a:p>
                <a:pPr defTabSz="744539">
                  <a:defRPr/>
                </a:pPr>
                <a:endParaRPr lang="en-US" sz="3000" kern="0">
                  <a:solidFill>
                    <a:srgbClr val="979796"/>
                  </a:solidFill>
                  <a:latin typeface="Segoe UI"/>
                </a:endParaRPr>
              </a:p>
            </p:txBody>
          </p:sp>
        </p:grpSp>
      </p:grpSp>
      <p:sp>
        <p:nvSpPr>
          <p:cNvPr id="4" name="TextBox 3"/>
          <p:cNvSpPr txBox="1"/>
          <p:nvPr/>
        </p:nvSpPr>
        <p:spPr>
          <a:xfrm>
            <a:off x="1051901" y="6082310"/>
            <a:ext cx="2746445" cy="284377"/>
          </a:xfrm>
          <a:prstGeom prst="rect">
            <a:avLst/>
          </a:prstGeom>
          <a:noFill/>
        </p:spPr>
        <p:txBody>
          <a:bodyPr wrap="square" rtlCol="0">
            <a:spAutoFit/>
          </a:bodyPr>
          <a:lstStyle/>
          <a:p>
            <a:pPr defTabSz="822816">
              <a:defRPr/>
            </a:pPr>
            <a:r>
              <a:rPr lang="en-US" sz="1260" dirty="0" err="1">
                <a:solidFill>
                  <a:srgbClr val="FFFFFF"/>
                </a:solidFill>
                <a:latin typeface="Segoe UI"/>
              </a:rPr>
              <a:t>Informacje</a:t>
            </a:r>
            <a:r>
              <a:rPr lang="en-US" sz="1260" dirty="0">
                <a:solidFill>
                  <a:srgbClr val="FFFFFF"/>
                </a:solidFill>
                <a:latin typeface="Segoe UI"/>
              </a:rPr>
              <a:t> </a:t>
            </a:r>
            <a:r>
              <a:rPr lang="en-US" sz="1260" dirty="0" err="1">
                <a:solidFill>
                  <a:srgbClr val="FFFFFF"/>
                </a:solidFill>
                <a:latin typeface="Segoe UI"/>
              </a:rPr>
              <a:t>poufne</a:t>
            </a:r>
            <a:r>
              <a:rPr lang="en-US" sz="1260" dirty="0">
                <a:solidFill>
                  <a:srgbClr val="FFFFFF"/>
                </a:solidFill>
                <a:latin typeface="Segoe UI"/>
              </a:rPr>
              <a:t> </a:t>
            </a:r>
            <a:r>
              <a:rPr lang="en-US" sz="1260" dirty="0" err="1">
                <a:solidFill>
                  <a:srgbClr val="FFFFFF"/>
                </a:solidFill>
                <a:latin typeface="Segoe UI"/>
              </a:rPr>
              <a:t>firmy</a:t>
            </a:r>
            <a:r>
              <a:rPr lang="en-US" sz="1260" dirty="0">
                <a:solidFill>
                  <a:srgbClr val="FFFFFF"/>
                </a:solidFill>
                <a:latin typeface="Segoe UI"/>
              </a:rPr>
              <a:t> Microsoft</a:t>
            </a:r>
          </a:p>
        </p:txBody>
      </p:sp>
    </p:spTree>
    <p:extLst>
      <p:ext uri="{BB962C8B-B14F-4D97-AF65-F5344CB8AC3E}">
        <p14:creationId xmlns:p14="http://schemas.microsoft.com/office/powerpoint/2010/main" val="3211610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F0051537-B984-45F6-B14C-EBAFB93DACB1}"/>
              </a:ext>
            </a:extLst>
          </p:cNvPr>
          <p:cNvPicPr>
            <a:picLocks noChangeAspect="1"/>
          </p:cNvPicPr>
          <p:nvPr/>
        </p:nvPicPr>
        <p:blipFill>
          <a:blip r:embed="rId2"/>
          <a:stretch>
            <a:fillRect/>
          </a:stretch>
        </p:blipFill>
        <p:spPr>
          <a:xfrm>
            <a:off x="607263" y="1892913"/>
            <a:ext cx="10865177" cy="4266892"/>
          </a:xfrm>
          <a:prstGeom prst="rect">
            <a:avLst/>
          </a:prstGeom>
        </p:spPr>
      </p:pic>
      <p:sp>
        <p:nvSpPr>
          <p:cNvPr id="5" name="pole tekstowe 4">
            <a:extLst>
              <a:ext uri="{FF2B5EF4-FFF2-40B4-BE49-F238E27FC236}">
                <a16:creationId xmlns:a16="http://schemas.microsoft.com/office/drawing/2014/main" id="{CA2A6947-076A-464F-B1FC-7A094A9731EF}"/>
              </a:ext>
            </a:extLst>
          </p:cNvPr>
          <p:cNvSpPr txBox="1"/>
          <p:nvPr/>
        </p:nvSpPr>
        <p:spPr>
          <a:xfrm>
            <a:off x="794083" y="745958"/>
            <a:ext cx="10996863" cy="369332"/>
          </a:xfrm>
          <a:prstGeom prst="rect">
            <a:avLst/>
          </a:prstGeom>
          <a:noFill/>
        </p:spPr>
        <p:txBody>
          <a:bodyPr wrap="square" rtlCol="0">
            <a:spAutoFit/>
          </a:bodyPr>
          <a:lstStyle/>
          <a:p>
            <a:r>
              <a:rPr lang="pl-PL" dirty="0"/>
              <a:t>Nowo utworzone powiązanie będzie widoczne w DOC:</a:t>
            </a:r>
          </a:p>
        </p:txBody>
      </p:sp>
      <p:sp>
        <p:nvSpPr>
          <p:cNvPr id="9" name="Strzałka: w prawo 8">
            <a:extLst>
              <a:ext uri="{FF2B5EF4-FFF2-40B4-BE49-F238E27FC236}">
                <a16:creationId xmlns:a16="http://schemas.microsoft.com/office/drawing/2014/main" id="{7083E4C1-5E8D-4557-A152-863CA12EE257}"/>
              </a:ext>
            </a:extLst>
          </p:cNvPr>
          <p:cNvSpPr/>
          <p:nvPr/>
        </p:nvSpPr>
        <p:spPr>
          <a:xfrm rot="19408639">
            <a:off x="7847112" y="2894824"/>
            <a:ext cx="458141" cy="32553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38271888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4626BE90-6CB6-4D70-A1EE-96BC89D462C6}"/>
              </a:ext>
            </a:extLst>
          </p:cNvPr>
          <p:cNvPicPr>
            <a:picLocks noChangeAspect="1"/>
          </p:cNvPicPr>
          <p:nvPr/>
        </p:nvPicPr>
        <p:blipFill>
          <a:blip r:embed="rId2"/>
          <a:stretch>
            <a:fillRect/>
          </a:stretch>
        </p:blipFill>
        <p:spPr>
          <a:xfrm>
            <a:off x="1854740" y="2383276"/>
            <a:ext cx="8482519" cy="2091447"/>
          </a:xfrm>
          <a:prstGeom prst="rect">
            <a:avLst/>
          </a:prstGeom>
        </p:spPr>
      </p:pic>
      <p:pic>
        <p:nvPicPr>
          <p:cNvPr id="5" name="Obraz 4">
            <a:extLst>
              <a:ext uri="{FF2B5EF4-FFF2-40B4-BE49-F238E27FC236}">
                <a16:creationId xmlns:a16="http://schemas.microsoft.com/office/drawing/2014/main" id="{D230A380-FA93-4AEC-9176-F384DEE7C974}"/>
              </a:ext>
            </a:extLst>
          </p:cNvPr>
          <p:cNvPicPr>
            <a:picLocks noChangeAspect="1"/>
          </p:cNvPicPr>
          <p:nvPr/>
        </p:nvPicPr>
        <p:blipFill>
          <a:blip r:embed="rId3"/>
          <a:stretch>
            <a:fillRect/>
          </a:stretch>
        </p:blipFill>
        <p:spPr>
          <a:xfrm>
            <a:off x="5496468" y="3698985"/>
            <a:ext cx="5097294" cy="2957209"/>
          </a:xfrm>
          <a:prstGeom prst="rect">
            <a:avLst/>
          </a:prstGeom>
        </p:spPr>
      </p:pic>
      <p:sp>
        <p:nvSpPr>
          <p:cNvPr id="6" name="Strzałka: w prawo 5">
            <a:extLst>
              <a:ext uri="{FF2B5EF4-FFF2-40B4-BE49-F238E27FC236}">
                <a16:creationId xmlns:a16="http://schemas.microsoft.com/office/drawing/2014/main" id="{6C646D4C-EEA1-430E-B16A-6AEA6FE165D1}"/>
              </a:ext>
            </a:extLst>
          </p:cNvPr>
          <p:cNvSpPr/>
          <p:nvPr/>
        </p:nvSpPr>
        <p:spPr>
          <a:xfrm>
            <a:off x="4973053" y="5967663"/>
            <a:ext cx="753979" cy="26469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84F8DBA6-6CF0-49C0-841B-580049DBE02C}"/>
              </a:ext>
            </a:extLst>
          </p:cNvPr>
          <p:cNvSpPr txBox="1"/>
          <p:nvPr/>
        </p:nvSpPr>
        <p:spPr>
          <a:xfrm>
            <a:off x="228600" y="201805"/>
            <a:ext cx="10996863" cy="1785104"/>
          </a:xfrm>
          <a:prstGeom prst="rect">
            <a:avLst/>
          </a:prstGeom>
          <a:noFill/>
        </p:spPr>
        <p:txBody>
          <a:bodyPr wrap="square" rtlCol="0">
            <a:spAutoFit/>
          </a:bodyPr>
          <a:lstStyle/>
          <a:p>
            <a:r>
              <a:rPr lang="pl-PL" sz="2000" dirty="0"/>
              <a:t>Zakładanie konta produkcyjnego (FFKI – </a:t>
            </a:r>
            <a:r>
              <a:rPr lang="pl-PL" sz="2000" dirty="0" err="1"/>
              <a:t>Factory</a:t>
            </a:r>
            <a:r>
              <a:rPr lang="pl-PL" sz="2000" dirty="0"/>
              <a:t> </a:t>
            </a:r>
            <a:r>
              <a:rPr lang="pl-PL" sz="2000" dirty="0" err="1"/>
              <a:t>Floor</a:t>
            </a:r>
            <a:r>
              <a:rPr lang="pl-PL" sz="2000" dirty="0"/>
              <a:t> </a:t>
            </a:r>
            <a:r>
              <a:rPr lang="pl-PL" sz="2000" dirty="0" err="1"/>
              <a:t>Key</a:t>
            </a:r>
            <a:r>
              <a:rPr lang="pl-PL" sz="2000" dirty="0"/>
              <a:t> Inventory) na platformie DOC.</a:t>
            </a:r>
          </a:p>
          <a:p>
            <a:endParaRPr lang="pl-PL" dirty="0"/>
          </a:p>
          <a:p>
            <a:r>
              <a:rPr lang="pl-PL" dirty="0"/>
              <a:t>Do założenia tego konta wykorzystamy ostatnie konto AAD.</a:t>
            </a:r>
          </a:p>
          <a:p>
            <a:r>
              <a:rPr lang="pl-PL" dirty="0"/>
              <a:t>Obowiązuje tu zasada: jedno konto FFKI odpowiada jednej instancji serwera licencji MDOS SC</a:t>
            </a:r>
          </a:p>
          <a:p>
            <a:r>
              <a:rPr lang="pl-PL" dirty="0"/>
              <a:t>W przypadku pracy wielooddziałowej należy dodać określoną liczbę użytkowników AAD oraz założyć na platformie DOC taką sama liczbę kont produkcyjnych (OA FFKI </a:t>
            </a:r>
            <a:r>
              <a:rPr lang="pl-PL" dirty="0" err="1"/>
              <a:t>Contact</a:t>
            </a:r>
            <a:r>
              <a:rPr lang="pl-PL" dirty="0"/>
              <a:t>).</a:t>
            </a:r>
          </a:p>
        </p:txBody>
      </p:sp>
      <p:sp>
        <p:nvSpPr>
          <p:cNvPr id="8" name="pole tekstowe 7">
            <a:extLst>
              <a:ext uri="{FF2B5EF4-FFF2-40B4-BE49-F238E27FC236}">
                <a16:creationId xmlns:a16="http://schemas.microsoft.com/office/drawing/2014/main" id="{501221EF-B722-40E6-9BCA-415837A2D1EE}"/>
              </a:ext>
            </a:extLst>
          </p:cNvPr>
          <p:cNvSpPr txBox="1"/>
          <p:nvPr/>
        </p:nvSpPr>
        <p:spPr>
          <a:xfrm>
            <a:off x="360947" y="5017248"/>
            <a:ext cx="5135521" cy="1200329"/>
          </a:xfrm>
          <a:prstGeom prst="rect">
            <a:avLst/>
          </a:prstGeom>
          <a:noFill/>
        </p:spPr>
        <p:txBody>
          <a:bodyPr wrap="square" rtlCol="0">
            <a:spAutoFit/>
          </a:bodyPr>
          <a:lstStyle/>
          <a:p>
            <a:r>
              <a:rPr lang="pl-PL" dirty="0"/>
              <a:t>Konta FFKI służą do połączenia z platformą MDOS SC,</a:t>
            </a:r>
          </a:p>
          <a:p>
            <a:r>
              <a:rPr lang="pl-PL" dirty="0"/>
              <a:t>która udostępnia klucze dla celów instalacji na komputerach. Poprzez to konto również wysyłane są raporty CBR.</a:t>
            </a:r>
          </a:p>
        </p:txBody>
      </p:sp>
    </p:spTree>
    <p:extLst>
      <p:ext uri="{BB962C8B-B14F-4D97-AF65-F5344CB8AC3E}">
        <p14:creationId xmlns:p14="http://schemas.microsoft.com/office/powerpoint/2010/main" val="255835822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8283823E-B121-427F-8FC4-059F0F938AA2}"/>
              </a:ext>
            </a:extLst>
          </p:cNvPr>
          <p:cNvPicPr>
            <a:picLocks noChangeAspect="1"/>
          </p:cNvPicPr>
          <p:nvPr/>
        </p:nvPicPr>
        <p:blipFill>
          <a:blip r:embed="rId2"/>
          <a:stretch>
            <a:fillRect/>
          </a:stretch>
        </p:blipFill>
        <p:spPr>
          <a:xfrm>
            <a:off x="216291" y="774294"/>
            <a:ext cx="11759418" cy="3372590"/>
          </a:xfrm>
          <a:prstGeom prst="rect">
            <a:avLst/>
          </a:prstGeom>
        </p:spPr>
      </p:pic>
      <p:sp>
        <p:nvSpPr>
          <p:cNvPr id="5" name="pole tekstowe 4">
            <a:extLst>
              <a:ext uri="{FF2B5EF4-FFF2-40B4-BE49-F238E27FC236}">
                <a16:creationId xmlns:a16="http://schemas.microsoft.com/office/drawing/2014/main" id="{AFB79BE5-4C89-41F6-BFB0-32A390FC9EF2}"/>
              </a:ext>
            </a:extLst>
          </p:cNvPr>
          <p:cNvSpPr txBox="1"/>
          <p:nvPr/>
        </p:nvSpPr>
        <p:spPr>
          <a:xfrm>
            <a:off x="228600" y="201805"/>
            <a:ext cx="10996863" cy="369332"/>
          </a:xfrm>
          <a:prstGeom prst="rect">
            <a:avLst/>
          </a:prstGeom>
          <a:noFill/>
        </p:spPr>
        <p:txBody>
          <a:bodyPr wrap="square" rtlCol="0">
            <a:spAutoFit/>
          </a:bodyPr>
          <a:lstStyle/>
          <a:p>
            <a:r>
              <a:rPr lang="pl-PL" dirty="0"/>
              <a:t>Podaj wszystkie wymagane informacje (pola oznaczone *) a następnie kliknij </a:t>
            </a:r>
            <a:r>
              <a:rPr lang="pl-PL" b="1" dirty="0" err="1"/>
              <a:t>Submit</a:t>
            </a:r>
            <a:r>
              <a:rPr lang="pl-PL" dirty="0"/>
              <a:t>.</a:t>
            </a:r>
          </a:p>
        </p:txBody>
      </p:sp>
      <p:pic>
        <p:nvPicPr>
          <p:cNvPr id="6" name="Obraz 5">
            <a:extLst>
              <a:ext uri="{FF2B5EF4-FFF2-40B4-BE49-F238E27FC236}">
                <a16:creationId xmlns:a16="http://schemas.microsoft.com/office/drawing/2014/main" id="{E7EA2507-A58D-483F-A31D-0CCB9B7C3F8B}"/>
              </a:ext>
            </a:extLst>
          </p:cNvPr>
          <p:cNvPicPr>
            <a:picLocks noChangeAspect="1"/>
          </p:cNvPicPr>
          <p:nvPr/>
        </p:nvPicPr>
        <p:blipFill>
          <a:blip r:embed="rId3"/>
          <a:stretch>
            <a:fillRect/>
          </a:stretch>
        </p:blipFill>
        <p:spPr>
          <a:xfrm>
            <a:off x="4403467" y="4246175"/>
            <a:ext cx="7507795" cy="2410020"/>
          </a:xfrm>
          <a:prstGeom prst="rect">
            <a:avLst/>
          </a:prstGeom>
        </p:spPr>
      </p:pic>
      <p:sp>
        <p:nvSpPr>
          <p:cNvPr id="7" name="pole tekstowe 6">
            <a:extLst>
              <a:ext uri="{FF2B5EF4-FFF2-40B4-BE49-F238E27FC236}">
                <a16:creationId xmlns:a16="http://schemas.microsoft.com/office/drawing/2014/main" id="{FEE395A4-793A-4FCC-BECF-0E0DA64394FE}"/>
              </a:ext>
            </a:extLst>
          </p:cNvPr>
          <p:cNvSpPr txBox="1"/>
          <p:nvPr/>
        </p:nvSpPr>
        <p:spPr>
          <a:xfrm>
            <a:off x="493295" y="4989520"/>
            <a:ext cx="3565358" cy="923330"/>
          </a:xfrm>
          <a:prstGeom prst="rect">
            <a:avLst/>
          </a:prstGeom>
          <a:noFill/>
        </p:spPr>
        <p:txBody>
          <a:bodyPr wrap="square" rtlCol="0">
            <a:spAutoFit/>
          </a:bodyPr>
          <a:lstStyle/>
          <a:p>
            <a:r>
              <a:rPr lang="pl-PL" dirty="0"/>
              <a:t>Po prawidłowym utworzeniu konta FFKI zostanie wyświetlony komunikat z potwierdzeniem.</a:t>
            </a:r>
          </a:p>
        </p:txBody>
      </p:sp>
      <p:sp>
        <p:nvSpPr>
          <p:cNvPr id="8" name="pole tekstowe 7">
            <a:extLst>
              <a:ext uri="{FF2B5EF4-FFF2-40B4-BE49-F238E27FC236}">
                <a16:creationId xmlns:a16="http://schemas.microsoft.com/office/drawing/2014/main" id="{C72A8682-A080-4214-9B2D-F10CBA3633C4}"/>
              </a:ext>
            </a:extLst>
          </p:cNvPr>
          <p:cNvSpPr txBox="1"/>
          <p:nvPr/>
        </p:nvSpPr>
        <p:spPr>
          <a:xfrm>
            <a:off x="757990" y="3611377"/>
            <a:ext cx="3565358" cy="738664"/>
          </a:xfrm>
          <a:prstGeom prst="rect">
            <a:avLst/>
          </a:prstGeom>
          <a:noFill/>
        </p:spPr>
        <p:txBody>
          <a:bodyPr wrap="square" rtlCol="0">
            <a:spAutoFit/>
          </a:bodyPr>
          <a:lstStyle/>
          <a:p>
            <a:r>
              <a:rPr lang="pl-PL" sz="1400" dirty="0"/>
              <a:t>Jako FFKI </a:t>
            </a:r>
            <a:r>
              <a:rPr lang="pl-PL" sz="1400" dirty="0" err="1"/>
              <a:t>Name</a:t>
            </a:r>
            <a:r>
              <a:rPr lang="pl-PL" sz="1400" dirty="0"/>
              <a:t> można wpisać np. nazwę oddziału lub inne dane pozwalające łatwo zidentyfikować określoną lokalizację.</a:t>
            </a:r>
          </a:p>
        </p:txBody>
      </p:sp>
      <p:sp>
        <p:nvSpPr>
          <p:cNvPr id="9" name="Strzałka: w dół 8">
            <a:extLst>
              <a:ext uri="{FF2B5EF4-FFF2-40B4-BE49-F238E27FC236}">
                <a16:creationId xmlns:a16="http://schemas.microsoft.com/office/drawing/2014/main" id="{7EC45614-81C1-4195-BBF4-88B244DD8D71}"/>
              </a:ext>
            </a:extLst>
          </p:cNvPr>
          <p:cNvSpPr/>
          <p:nvPr/>
        </p:nvSpPr>
        <p:spPr>
          <a:xfrm rot="10800000">
            <a:off x="2951748" y="3112169"/>
            <a:ext cx="368968" cy="51334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84795847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E5261822-F09A-4F00-804C-ABA92A414BF9}"/>
              </a:ext>
            </a:extLst>
          </p:cNvPr>
          <p:cNvPicPr>
            <a:picLocks noChangeAspect="1"/>
          </p:cNvPicPr>
          <p:nvPr/>
        </p:nvPicPr>
        <p:blipFill>
          <a:blip r:embed="rId2"/>
          <a:stretch>
            <a:fillRect/>
          </a:stretch>
        </p:blipFill>
        <p:spPr>
          <a:xfrm>
            <a:off x="4564609" y="1939841"/>
            <a:ext cx="7474992" cy="2978317"/>
          </a:xfrm>
          <a:prstGeom prst="rect">
            <a:avLst/>
          </a:prstGeom>
        </p:spPr>
      </p:pic>
      <p:sp>
        <p:nvSpPr>
          <p:cNvPr id="5" name="pole tekstowe 4">
            <a:extLst>
              <a:ext uri="{FF2B5EF4-FFF2-40B4-BE49-F238E27FC236}">
                <a16:creationId xmlns:a16="http://schemas.microsoft.com/office/drawing/2014/main" id="{7FAAAD42-BEC8-4D61-BE05-D89E2E2A6416}"/>
              </a:ext>
            </a:extLst>
          </p:cNvPr>
          <p:cNvSpPr txBox="1"/>
          <p:nvPr/>
        </p:nvSpPr>
        <p:spPr>
          <a:xfrm>
            <a:off x="397041" y="192930"/>
            <a:ext cx="11538285" cy="1200329"/>
          </a:xfrm>
          <a:prstGeom prst="rect">
            <a:avLst/>
          </a:prstGeom>
          <a:noFill/>
        </p:spPr>
        <p:txBody>
          <a:bodyPr wrap="square" rtlCol="0">
            <a:spAutoFit/>
          </a:bodyPr>
          <a:lstStyle/>
          <a:p>
            <a:r>
              <a:rPr lang="pl-PL" dirty="0"/>
              <a:t>Jeśli konto produkcyjne AAD jest jednocześnie adresem e-mail wówczas otrzymają Państwo wiadomość z linkiem do pobrania aplikacji MDOS SC oraz dokumentacji.</a:t>
            </a:r>
          </a:p>
          <a:p>
            <a:r>
              <a:rPr lang="pl-PL" dirty="0"/>
              <a:t>Jeśli w usłudze </a:t>
            </a:r>
            <a:r>
              <a:rPr lang="pl-PL" dirty="0" err="1"/>
              <a:t>Azure</a:t>
            </a:r>
            <a:r>
              <a:rPr lang="pl-PL" dirty="0"/>
              <a:t> nie była dodana Państwa domena wówczas wiadomość ta nie zostanie dostarczona – aplikację i dokumentację MDOS SC należy pobrać z naszego serwera FTP:  /Digital MAR/MDOS Smart Client/Setup_2.1.1.2.exe</a:t>
            </a:r>
          </a:p>
        </p:txBody>
      </p:sp>
      <p:sp>
        <p:nvSpPr>
          <p:cNvPr id="6" name="pole tekstowe 5">
            <a:extLst>
              <a:ext uri="{FF2B5EF4-FFF2-40B4-BE49-F238E27FC236}">
                <a16:creationId xmlns:a16="http://schemas.microsoft.com/office/drawing/2014/main" id="{C645E8BA-3214-48ED-B5B5-9DBD4C22B83A}"/>
              </a:ext>
            </a:extLst>
          </p:cNvPr>
          <p:cNvSpPr txBox="1"/>
          <p:nvPr/>
        </p:nvSpPr>
        <p:spPr>
          <a:xfrm>
            <a:off x="565485" y="2190172"/>
            <a:ext cx="3565358" cy="1477328"/>
          </a:xfrm>
          <a:prstGeom prst="rect">
            <a:avLst/>
          </a:prstGeom>
          <a:noFill/>
        </p:spPr>
        <p:txBody>
          <a:bodyPr wrap="square" rtlCol="0">
            <a:spAutoFit/>
          </a:bodyPr>
          <a:lstStyle/>
          <a:p>
            <a:r>
              <a:rPr lang="pl-PL" dirty="0"/>
              <a:t>Pobierz plik instalatora i </a:t>
            </a:r>
            <a:r>
              <a:rPr lang="pl-PL" b="1" dirty="0"/>
              <a:t>uruchom jako Administrator</a:t>
            </a:r>
            <a:r>
              <a:rPr lang="pl-PL" dirty="0"/>
              <a:t>. Do logowania do aplikacji użyj danych konta FFKI, które zostało utworzone w poprzednim kroku.</a:t>
            </a:r>
            <a:endParaRPr lang="pl-PL" b="1" dirty="0"/>
          </a:p>
        </p:txBody>
      </p:sp>
      <p:pic>
        <p:nvPicPr>
          <p:cNvPr id="7" name="Obraz 6">
            <a:extLst>
              <a:ext uri="{FF2B5EF4-FFF2-40B4-BE49-F238E27FC236}">
                <a16:creationId xmlns:a16="http://schemas.microsoft.com/office/drawing/2014/main" id="{5E9C2DC8-B56F-410E-A13B-E5E3C00CC8F7}"/>
              </a:ext>
            </a:extLst>
          </p:cNvPr>
          <p:cNvPicPr>
            <a:picLocks noChangeAspect="1"/>
          </p:cNvPicPr>
          <p:nvPr/>
        </p:nvPicPr>
        <p:blipFill>
          <a:blip r:embed="rId3"/>
          <a:stretch>
            <a:fillRect/>
          </a:stretch>
        </p:blipFill>
        <p:spPr>
          <a:xfrm>
            <a:off x="578281" y="3812478"/>
            <a:ext cx="3539765" cy="2830408"/>
          </a:xfrm>
          <a:prstGeom prst="rect">
            <a:avLst/>
          </a:prstGeom>
        </p:spPr>
      </p:pic>
      <p:sp>
        <p:nvSpPr>
          <p:cNvPr id="2" name="pole tekstowe 1">
            <a:extLst>
              <a:ext uri="{FF2B5EF4-FFF2-40B4-BE49-F238E27FC236}">
                <a16:creationId xmlns:a16="http://schemas.microsoft.com/office/drawing/2014/main" id="{F79C6857-7E5B-4272-AD15-72DDFD8289C2}"/>
              </a:ext>
            </a:extLst>
          </p:cNvPr>
          <p:cNvSpPr txBox="1"/>
          <p:nvPr/>
        </p:nvSpPr>
        <p:spPr>
          <a:xfrm>
            <a:off x="4118046" y="6273554"/>
            <a:ext cx="6479274" cy="369332"/>
          </a:xfrm>
          <a:prstGeom prst="rect">
            <a:avLst/>
          </a:prstGeom>
          <a:noFill/>
        </p:spPr>
        <p:txBody>
          <a:bodyPr wrap="none" rtlCol="0">
            <a:spAutoFit/>
          </a:bodyPr>
          <a:lstStyle/>
          <a:p>
            <a:r>
              <a:rPr lang="pl-PL" dirty="0"/>
              <a:t>Szczegóły procesu instalacji i konfiguracji MDOS SC w kolejnej sesji.</a:t>
            </a:r>
          </a:p>
        </p:txBody>
      </p:sp>
    </p:spTree>
    <p:extLst>
      <p:ext uri="{BB962C8B-B14F-4D97-AF65-F5344CB8AC3E}">
        <p14:creationId xmlns:p14="http://schemas.microsoft.com/office/powerpoint/2010/main" val="404103333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a:extLst>
              <a:ext uri="{FF2B5EF4-FFF2-40B4-BE49-F238E27FC236}">
                <a16:creationId xmlns:a16="http://schemas.microsoft.com/office/drawing/2014/main" id="{509BE9D0-CA03-4DA9-844E-72413CA1150B}"/>
              </a:ext>
            </a:extLst>
          </p:cNvPr>
          <p:cNvSpPr/>
          <p:nvPr/>
        </p:nvSpPr>
        <p:spPr>
          <a:xfrm>
            <a:off x="521367" y="612845"/>
            <a:ext cx="11309685" cy="4678204"/>
          </a:xfrm>
          <a:prstGeom prst="rect">
            <a:avLst/>
          </a:prstGeom>
        </p:spPr>
        <p:txBody>
          <a:bodyPr wrap="square">
            <a:spAutoFit/>
          </a:bodyPr>
          <a:lstStyle/>
          <a:p>
            <a:r>
              <a:rPr lang="pl-PL" sz="2400" b="0" i="0" u="none" strike="noStrike" baseline="0" dirty="0">
                <a:solidFill>
                  <a:srgbClr val="000000"/>
                </a:solidFill>
              </a:rPr>
              <a:t>Wymagania systemowe </a:t>
            </a:r>
            <a:r>
              <a:rPr lang="en-US" sz="2400" b="0" i="0" u="none" strike="noStrike" baseline="0" dirty="0">
                <a:solidFill>
                  <a:srgbClr val="000000"/>
                </a:solidFill>
              </a:rPr>
              <a:t>MDOS Smart Client </a:t>
            </a:r>
          </a:p>
          <a:p>
            <a:endParaRPr lang="pl-PL" dirty="0">
              <a:solidFill>
                <a:srgbClr val="000000"/>
              </a:solidFill>
            </a:endParaRPr>
          </a:p>
          <a:p>
            <a:r>
              <a:rPr lang="pl-PL" dirty="0">
                <a:solidFill>
                  <a:srgbClr val="000000"/>
                </a:solidFill>
              </a:rPr>
              <a:t>Sprzęt</a:t>
            </a:r>
          </a:p>
          <a:p>
            <a:r>
              <a:rPr lang="pl-PL" dirty="0">
                <a:solidFill>
                  <a:srgbClr val="000000"/>
                </a:solidFill>
              </a:rPr>
              <a:t>Minimalne wymagania sprzętowe dla aplikacji </a:t>
            </a:r>
            <a:r>
              <a:rPr lang="en-US" dirty="0">
                <a:solidFill>
                  <a:srgbClr val="000000"/>
                </a:solidFill>
              </a:rPr>
              <a:t>MDOS S.C.</a:t>
            </a:r>
            <a:r>
              <a:rPr lang="pl-PL" dirty="0">
                <a:solidFill>
                  <a:srgbClr val="000000"/>
                </a:solidFill>
              </a:rPr>
              <a:t>:</a:t>
            </a:r>
            <a:endParaRPr lang="en-US" dirty="0">
              <a:solidFill>
                <a:srgbClr val="000000"/>
              </a:solidFill>
            </a:endParaRPr>
          </a:p>
          <a:p>
            <a:r>
              <a:rPr lang="pl-PL" dirty="0">
                <a:solidFill>
                  <a:srgbClr val="000000"/>
                </a:solidFill>
              </a:rPr>
              <a:t>• procesor 64-bit</a:t>
            </a:r>
          </a:p>
          <a:p>
            <a:r>
              <a:rPr lang="pl-PL" dirty="0">
                <a:solidFill>
                  <a:srgbClr val="000000"/>
                </a:solidFill>
              </a:rPr>
              <a:t>• pamięć 8GB RAM</a:t>
            </a:r>
          </a:p>
          <a:p>
            <a:r>
              <a:rPr lang="pl-PL" dirty="0">
                <a:solidFill>
                  <a:srgbClr val="000000"/>
                </a:solidFill>
              </a:rPr>
              <a:t>• dysk twardy 240GB (zalecany RAID 1)</a:t>
            </a:r>
            <a:br>
              <a:rPr lang="pl-PL" dirty="0">
                <a:solidFill>
                  <a:srgbClr val="000000"/>
                </a:solidFill>
              </a:rPr>
            </a:br>
            <a:r>
              <a:rPr lang="pl-PL" dirty="0">
                <a:solidFill>
                  <a:srgbClr val="000000"/>
                </a:solidFill>
              </a:rPr>
              <a:t>• rozdzielczość ekranu: 1024*768</a:t>
            </a:r>
          </a:p>
          <a:p>
            <a:endParaRPr lang="pl-PL" dirty="0">
              <a:solidFill>
                <a:srgbClr val="000000"/>
              </a:solidFill>
            </a:endParaRPr>
          </a:p>
          <a:p>
            <a:r>
              <a:rPr lang="pl-PL" dirty="0">
                <a:solidFill>
                  <a:srgbClr val="000000"/>
                </a:solidFill>
              </a:rPr>
              <a:t>Oprogramowanie</a:t>
            </a:r>
          </a:p>
          <a:p>
            <a:r>
              <a:rPr lang="en-US" dirty="0">
                <a:solidFill>
                  <a:srgbClr val="000000"/>
                </a:solidFill>
              </a:rPr>
              <a:t>MDOS SC </a:t>
            </a:r>
            <a:r>
              <a:rPr lang="pl-PL" dirty="0">
                <a:solidFill>
                  <a:srgbClr val="000000"/>
                </a:solidFill>
              </a:rPr>
              <a:t>można uruchomić na następujących systemach operacyjnych:</a:t>
            </a:r>
            <a:endParaRPr lang="en-US" dirty="0">
              <a:solidFill>
                <a:srgbClr val="000000"/>
              </a:solidFill>
            </a:endParaRPr>
          </a:p>
          <a:p>
            <a:r>
              <a:rPr lang="en-US" dirty="0">
                <a:solidFill>
                  <a:srgbClr val="000000"/>
                </a:solidFill>
              </a:rPr>
              <a:t>• Windows 10 Home editions (64-bit)</a:t>
            </a:r>
          </a:p>
          <a:p>
            <a:r>
              <a:rPr lang="en-US" dirty="0">
                <a:solidFill>
                  <a:srgbClr val="000000"/>
                </a:solidFill>
              </a:rPr>
              <a:t>• Windows 10 Pro editions (64-bit)</a:t>
            </a:r>
            <a:r>
              <a:rPr lang="pl-PL" dirty="0">
                <a:solidFill>
                  <a:srgbClr val="000000"/>
                </a:solidFill>
              </a:rPr>
              <a:t> - zalecany</a:t>
            </a:r>
            <a:endParaRPr lang="en-US" dirty="0">
              <a:solidFill>
                <a:srgbClr val="000000"/>
              </a:solidFill>
            </a:endParaRPr>
          </a:p>
          <a:p>
            <a:r>
              <a:rPr lang="en-US" dirty="0">
                <a:solidFill>
                  <a:srgbClr val="000000"/>
                </a:solidFill>
              </a:rPr>
              <a:t>• Windows Server 2012 Enterprise Edition (64-bit)</a:t>
            </a:r>
          </a:p>
          <a:p>
            <a:r>
              <a:rPr lang="en-US" dirty="0">
                <a:solidFill>
                  <a:srgbClr val="000000"/>
                </a:solidFill>
              </a:rPr>
              <a:t>• Windows Server 2012 R2 Enterprise Edition (64-bit)</a:t>
            </a:r>
          </a:p>
          <a:p>
            <a:r>
              <a:rPr lang="en-US" dirty="0">
                <a:solidFill>
                  <a:srgbClr val="000000"/>
                </a:solidFill>
              </a:rPr>
              <a:t>• Windows Server 2016 Enterprise Edition</a:t>
            </a:r>
          </a:p>
        </p:txBody>
      </p:sp>
    </p:spTree>
    <p:extLst>
      <p:ext uri="{BB962C8B-B14F-4D97-AF65-F5344CB8AC3E}">
        <p14:creationId xmlns:p14="http://schemas.microsoft.com/office/powerpoint/2010/main" val="37395708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7B9E3747-AEC3-4791-8891-7AF435DE6ED0}"/>
              </a:ext>
            </a:extLst>
          </p:cNvPr>
          <p:cNvSpPr txBox="1"/>
          <p:nvPr/>
        </p:nvSpPr>
        <p:spPr>
          <a:xfrm>
            <a:off x="397041" y="192930"/>
            <a:ext cx="11538285" cy="2400657"/>
          </a:xfrm>
          <a:prstGeom prst="rect">
            <a:avLst/>
          </a:prstGeom>
          <a:noFill/>
        </p:spPr>
        <p:txBody>
          <a:bodyPr wrap="square" rtlCol="0">
            <a:spAutoFit/>
          </a:bodyPr>
          <a:lstStyle/>
          <a:p>
            <a:r>
              <a:rPr lang="pl-PL" sz="2400" dirty="0"/>
              <a:t>Przydzielanie kluczy do konta produkcyjnego.</a:t>
            </a:r>
          </a:p>
          <a:p>
            <a:endParaRPr lang="pl-PL" dirty="0"/>
          </a:p>
          <a:p>
            <a:r>
              <a:rPr lang="pl-PL" dirty="0"/>
              <a:t>Otrzymane na główne konto klucze elektroniczne należy przydzielić do kont FFKI (oddziałów) w zależności od potrzeb.</a:t>
            </a:r>
          </a:p>
          <a:p>
            <a:r>
              <a:rPr lang="pl-PL" dirty="0"/>
              <a:t>Tę operację zawsze trzeba wykonywać gdyż nie ma możliwości podłączenia MDOS SC do konta głównego.</a:t>
            </a:r>
          </a:p>
          <a:p>
            <a:r>
              <a:rPr lang="pl-PL" dirty="0"/>
              <a:t>MDOS SC można podłączyć tylko do konta FFKI.</a:t>
            </a:r>
          </a:p>
          <a:p>
            <a:endParaRPr lang="pl-PL" dirty="0"/>
          </a:p>
          <a:p>
            <a:r>
              <a:rPr lang="pl-PL" dirty="0"/>
              <a:t>Zaloguj się na konto główne DOC </a:t>
            </a:r>
            <a:r>
              <a:rPr lang="pl-PL" dirty="0">
                <a:hlinkClick r:id="rId2"/>
              </a:rPr>
              <a:t>www.microsoftoem.com</a:t>
            </a:r>
            <a:endParaRPr lang="pl-PL" dirty="0"/>
          </a:p>
          <a:p>
            <a:r>
              <a:rPr lang="pl-PL" dirty="0"/>
              <a:t>Kliknij Inventory Management &gt; Digital </a:t>
            </a:r>
            <a:r>
              <a:rPr lang="pl-PL" dirty="0" err="1"/>
              <a:t>Key</a:t>
            </a:r>
            <a:r>
              <a:rPr lang="pl-PL" dirty="0"/>
              <a:t> Management &gt; </a:t>
            </a:r>
            <a:r>
              <a:rPr lang="pl-PL" dirty="0" err="1"/>
              <a:t>Assign</a:t>
            </a:r>
            <a:r>
              <a:rPr lang="pl-PL" dirty="0"/>
              <a:t> </a:t>
            </a:r>
            <a:r>
              <a:rPr lang="pl-PL" dirty="0" err="1"/>
              <a:t>Keys</a:t>
            </a:r>
            <a:endParaRPr lang="pl-PL" dirty="0"/>
          </a:p>
        </p:txBody>
      </p:sp>
      <p:pic>
        <p:nvPicPr>
          <p:cNvPr id="5" name="Obraz 4">
            <a:extLst>
              <a:ext uri="{FF2B5EF4-FFF2-40B4-BE49-F238E27FC236}">
                <a16:creationId xmlns:a16="http://schemas.microsoft.com/office/drawing/2014/main" id="{1F9D7477-9CEE-449D-A6D8-81B3A7537D86}"/>
              </a:ext>
            </a:extLst>
          </p:cNvPr>
          <p:cNvPicPr>
            <a:picLocks noChangeAspect="1"/>
          </p:cNvPicPr>
          <p:nvPr/>
        </p:nvPicPr>
        <p:blipFill>
          <a:blip r:embed="rId3"/>
          <a:stretch>
            <a:fillRect/>
          </a:stretch>
        </p:blipFill>
        <p:spPr>
          <a:xfrm>
            <a:off x="773680" y="2795251"/>
            <a:ext cx="10644639" cy="2171096"/>
          </a:xfrm>
          <a:prstGeom prst="rect">
            <a:avLst/>
          </a:prstGeom>
        </p:spPr>
      </p:pic>
      <p:sp>
        <p:nvSpPr>
          <p:cNvPr id="6" name="Strzałka: w prawo 5">
            <a:extLst>
              <a:ext uri="{FF2B5EF4-FFF2-40B4-BE49-F238E27FC236}">
                <a16:creationId xmlns:a16="http://schemas.microsoft.com/office/drawing/2014/main" id="{A8F2FDC9-A207-45E4-9BF4-6B519AF96ABF}"/>
              </a:ext>
            </a:extLst>
          </p:cNvPr>
          <p:cNvSpPr/>
          <p:nvPr/>
        </p:nvSpPr>
        <p:spPr>
          <a:xfrm>
            <a:off x="7192878" y="4563979"/>
            <a:ext cx="531396" cy="28073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2610917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703BA819-9F58-44B6-8C0B-519BEE2F0A8E}"/>
              </a:ext>
            </a:extLst>
          </p:cNvPr>
          <p:cNvPicPr>
            <a:picLocks noChangeAspect="1"/>
          </p:cNvPicPr>
          <p:nvPr/>
        </p:nvPicPr>
        <p:blipFill>
          <a:blip r:embed="rId2"/>
          <a:stretch>
            <a:fillRect/>
          </a:stretch>
        </p:blipFill>
        <p:spPr>
          <a:xfrm>
            <a:off x="1890627" y="1259306"/>
            <a:ext cx="8410746" cy="5470358"/>
          </a:xfrm>
          <a:prstGeom prst="rect">
            <a:avLst/>
          </a:prstGeom>
        </p:spPr>
      </p:pic>
      <p:sp>
        <p:nvSpPr>
          <p:cNvPr id="5" name="pole tekstowe 4">
            <a:extLst>
              <a:ext uri="{FF2B5EF4-FFF2-40B4-BE49-F238E27FC236}">
                <a16:creationId xmlns:a16="http://schemas.microsoft.com/office/drawing/2014/main" id="{EAEADA57-CDF4-469A-9C85-EA7B9172F6ED}"/>
              </a:ext>
            </a:extLst>
          </p:cNvPr>
          <p:cNvSpPr txBox="1"/>
          <p:nvPr/>
        </p:nvSpPr>
        <p:spPr>
          <a:xfrm>
            <a:off x="397041" y="192930"/>
            <a:ext cx="11538285" cy="923330"/>
          </a:xfrm>
          <a:prstGeom prst="rect">
            <a:avLst/>
          </a:prstGeom>
          <a:noFill/>
        </p:spPr>
        <p:txBody>
          <a:bodyPr wrap="square" rtlCol="0">
            <a:spAutoFit/>
          </a:bodyPr>
          <a:lstStyle/>
          <a:p>
            <a:r>
              <a:rPr lang="pl-PL" dirty="0"/>
              <a:t>Wybierz konto FFKI z rozwijanej listy, wprowadź liczbę przydzielanych kluczy i kliknij </a:t>
            </a:r>
            <a:r>
              <a:rPr lang="pl-PL" b="1" dirty="0" err="1"/>
              <a:t>Submit</a:t>
            </a:r>
            <a:r>
              <a:rPr lang="pl-PL" b="1" dirty="0"/>
              <a:t> </a:t>
            </a:r>
            <a:r>
              <a:rPr lang="pl-PL" b="1" dirty="0" err="1"/>
              <a:t>Keys</a:t>
            </a:r>
            <a:r>
              <a:rPr lang="pl-PL" dirty="0"/>
              <a:t>.</a:t>
            </a:r>
            <a:endParaRPr lang="pl-PL" b="1" dirty="0"/>
          </a:p>
          <a:p>
            <a:r>
              <a:rPr lang="pl-PL" dirty="0"/>
              <a:t>Po chwili klucze pojawią się na koncie produkcyjnym FFKI oraz będzie można je pobrać za pomocą aplikacji MDOS SC.</a:t>
            </a:r>
          </a:p>
          <a:p>
            <a:r>
              <a:rPr lang="pl-PL" dirty="0"/>
              <a:t>Dla celów testów MAR może przydzielić określoną liczbę bezpłatnych kluczy testowych.</a:t>
            </a:r>
          </a:p>
        </p:txBody>
      </p:sp>
      <p:sp>
        <p:nvSpPr>
          <p:cNvPr id="2" name="Strzałka: w prawo 1">
            <a:extLst>
              <a:ext uri="{FF2B5EF4-FFF2-40B4-BE49-F238E27FC236}">
                <a16:creationId xmlns:a16="http://schemas.microsoft.com/office/drawing/2014/main" id="{006C53FC-0F9B-44AB-B4CB-7F03291CC158}"/>
              </a:ext>
            </a:extLst>
          </p:cNvPr>
          <p:cNvSpPr/>
          <p:nvPr/>
        </p:nvSpPr>
        <p:spPr>
          <a:xfrm>
            <a:off x="1600449" y="2390272"/>
            <a:ext cx="580356" cy="23261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71546407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0">
            <a:extLst>
              <a:ext uri="{FF2B5EF4-FFF2-40B4-BE49-F238E27FC236}">
                <a16:creationId xmlns:a16="http://schemas.microsoft.com/office/drawing/2014/main" id="{7E288E33-4C1B-4D10-9AEE-B8588294C5B9}"/>
              </a:ext>
            </a:extLst>
          </p:cNvPr>
          <p:cNvGrpSpPr/>
          <p:nvPr/>
        </p:nvGrpSpPr>
        <p:grpSpPr>
          <a:xfrm>
            <a:off x="945918" y="659370"/>
            <a:ext cx="9401805" cy="4451880"/>
            <a:chOff x="477774" y="869101"/>
            <a:chExt cx="7931432" cy="3640321"/>
          </a:xfrm>
        </p:grpSpPr>
        <p:sp>
          <p:nvSpPr>
            <p:cNvPr id="5" name="Rectangle 4">
              <a:extLst>
                <a:ext uri="{FF2B5EF4-FFF2-40B4-BE49-F238E27FC236}">
                  <a16:creationId xmlns:a16="http://schemas.microsoft.com/office/drawing/2014/main" id="{CCD87E92-8F32-47FC-AD43-F08D05CB3B30}"/>
                </a:ext>
              </a:extLst>
            </p:cNvPr>
            <p:cNvSpPr/>
            <p:nvPr/>
          </p:nvSpPr>
          <p:spPr>
            <a:xfrm>
              <a:off x="699884" y="3192969"/>
              <a:ext cx="7709322" cy="1316453"/>
            </a:xfrm>
            <a:prstGeom prst="rect">
              <a:avLst/>
            </a:prstGeom>
            <a:ln/>
          </p:spPr>
          <p:style>
            <a:lnRef idx="1">
              <a:schemeClr val="accent1"/>
            </a:lnRef>
            <a:fillRef idx="3">
              <a:schemeClr val="accent1"/>
            </a:fillRef>
            <a:effectRef idx="2">
              <a:schemeClr val="accent1"/>
            </a:effectRef>
            <a:fontRef idx="minor">
              <a:schemeClr val="lt1"/>
            </a:fontRef>
          </p:style>
          <p:txBody>
            <a:bodyPr lIns="109706" tIns="54852" rIns="109706" bIns="54852" rtlCol="0" anchor="t" anchorCtr="0"/>
            <a:lstStyle/>
            <a:p>
              <a:pPr algn="ctr" defTabSz="1096977">
                <a:defRPr/>
              </a:pPr>
              <a:r>
                <a:rPr lang="en-US" sz="1679" b="1">
                  <a:solidFill>
                    <a:srgbClr val="FFFFFF"/>
                  </a:solidFill>
                  <a:effectLst>
                    <a:outerShdw blurRad="38100" dist="38100" dir="2700000" algn="tl">
                      <a:srgbClr val="000000">
                        <a:alpha val="43137"/>
                      </a:srgbClr>
                    </a:outerShdw>
                  </a:effectLst>
                  <a:latin typeface="Segoe UI"/>
                </a:rPr>
                <a:t>Microsoft</a:t>
              </a:r>
              <a:endParaRPr lang="en-US" sz="1919" b="1">
                <a:solidFill>
                  <a:srgbClr val="FFFFFF"/>
                </a:solidFill>
                <a:effectLst>
                  <a:outerShdw blurRad="38100" dist="38100" dir="2700000" algn="tl">
                    <a:srgbClr val="000000">
                      <a:alpha val="43137"/>
                    </a:srgbClr>
                  </a:outerShdw>
                </a:effectLst>
                <a:latin typeface="Segoe UI"/>
              </a:endParaRPr>
            </a:p>
          </p:txBody>
        </p:sp>
        <p:sp>
          <p:nvSpPr>
            <p:cNvPr id="6" name="Rectangle 5">
              <a:extLst>
                <a:ext uri="{FF2B5EF4-FFF2-40B4-BE49-F238E27FC236}">
                  <a16:creationId xmlns:a16="http://schemas.microsoft.com/office/drawing/2014/main" id="{28C8BC52-99A9-410D-AA8E-2352A6EC91DC}"/>
                </a:ext>
              </a:extLst>
            </p:cNvPr>
            <p:cNvSpPr/>
            <p:nvPr/>
          </p:nvSpPr>
          <p:spPr>
            <a:xfrm>
              <a:off x="5964174" y="1035506"/>
              <a:ext cx="2445028" cy="1961397"/>
            </a:xfrm>
            <a:prstGeom prst="rect">
              <a:avLst/>
            </a:prstGeom>
            <a:solidFill>
              <a:schemeClr val="accent2">
                <a:lumMod val="60000"/>
                <a:lumOff val="40000"/>
              </a:schemeClr>
            </a:solidFill>
            <a:ln/>
          </p:spPr>
          <p:style>
            <a:lnRef idx="1">
              <a:schemeClr val="accent3"/>
            </a:lnRef>
            <a:fillRef idx="3">
              <a:schemeClr val="accent3"/>
            </a:fillRef>
            <a:effectRef idx="2">
              <a:schemeClr val="accent3"/>
            </a:effectRef>
            <a:fontRef idx="minor">
              <a:schemeClr val="lt1"/>
            </a:fontRef>
          </p:style>
          <p:txBody>
            <a:bodyPr lIns="731417" tIns="109706" rIns="109706" bIns="54852" rtlCol="0" anchor="t" anchorCtr="0"/>
            <a:lstStyle/>
            <a:p>
              <a:pPr defTabSz="1096977">
                <a:defRPr/>
              </a:pPr>
              <a:r>
                <a:rPr lang="pl-PL" sz="1600" b="1" dirty="0">
                  <a:solidFill>
                    <a:srgbClr val="FFFFFF"/>
                  </a:solidFill>
                  <a:effectLst>
                    <a:outerShdw blurRad="38100" dist="38100" dir="2700000" algn="tl">
                      <a:srgbClr val="000000">
                        <a:alpha val="43137"/>
                      </a:srgbClr>
                    </a:outerShdw>
                  </a:effectLst>
                  <a:latin typeface="Segoe UI"/>
                </a:rPr>
                <a:t>   Użytkownik </a:t>
              </a:r>
            </a:p>
            <a:p>
              <a:pPr defTabSz="1096977">
                <a:defRPr/>
              </a:pPr>
              <a:r>
                <a:rPr lang="pl-PL" sz="1600" b="1" dirty="0">
                  <a:solidFill>
                    <a:srgbClr val="FFFFFF"/>
                  </a:solidFill>
                  <a:effectLst>
                    <a:outerShdw blurRad="38100" dist="38100" dir="2700000" algn="tl">
                      <a:srgbClr val="000000">
                        <a:alpha val="43137"/>
                      </a:srgbClr>
                    </a:outerShdw>
                  </a:effectLst>
                  <a:latin typeface="Segoe UI"/>
                </a:rPr>
                <a:t>    końcowy</a:t>
              </a:r>
              <a:endParaRPr lang="en-US" sz="1600" b="1" dirty="0">
                <a:solidFill>
                  <a:srgbClr val="FFFFFF"/>
                </a:solidFill>
                <a:effectLst>
                  <a:outerShdw blurRad="38100" dist="38100" dir="2700000" algn="tl">
                    <a:srgbClr val="000000">
                      <a:alpha val="43137"/>
                    </a:srgbClr>
                  </a:outerShdw>
                </a:effectLst>
                <a:latin typeface="Segoe UI"/>
              </a:endParaRPr>
            </a:p>
            <a:p>
              <a:pPr marL="137127" indent="-137127" algn="ctr" defTabSz="1096977">
                <a:spcBef>
                  <a:spcPts val="240"/>
                </a:spcBef>
                <a:spcAft>
                  <a:spcPts val="240"/>
                </a:spcAft>
                <a:buFont typeface="Arial" pitchFamily="34" charset="0"/>
                <a:buChar char="•"/>
                <a:defRPr/>
              </a:pPr>
              <a:r>
                <a:rPr lang="pl-PL" sz="1200" dirty="0">
                  <a:solidFill>
                    <a:srgbClr val="FFFFFF"/>
                  </a:solidFill>
                  <a:effectLst>
                    <a:outerShdw blurRad="38100" dist="38100" dir="2700000" algn="tl">
                      <a:srgbClr val="000000">
                        <a:alpha val="43137"/>
                      </a:srgbClr>
                    </a:outerShdw>
                  </a:effectLst>
                  <a:latin typeface="Segoe UI"/>
                </a:rPr>
                <a:t>Podłączenie do Internetu</a:t>
              </a:r>
              <a:endParaRPr lang="en-US" sz="1200" dirty="0">
                <a:solidFill>
                  <a:srgbClr val="FFFFFF"/>
                </a:solidFill>
                <a:effectLst>
                  <a:outerShdw blurRad="38100" dist="38100" dir="2700000" algn="tl">
                    <a:srgbClr val="000000">
                      <a:alpha val="43137"/>
                    </a:srgbClr>
                  </a:outerShdw>
                </a:effectLst>
                <a:latin typeface="Segoe UI"/>
              </a:endParaRPr>
            </a:p>
          </p:txBody>
        </p:sp>
        <p:sp>
          <p:nvSpPr>
            <p:cNvPr id="7" name="Rectangle 8">
              <a:extLst>
                <a:ext uri="{FF2B5EF4-FFF2-40B4-BE49-F238E27FC236}">
                  <a16:creationId xmlns:a16="http://schemas.microsoft.com/office/drawing/2014/main" id="{CCBD9BD1-2FC6-4654-9B8C-3D0EDC7489CF}"/>
                </a:ext>
              </a:extLst>
            </p:cNvPr>
            <p:cNvSpPr/>
            <p:nvPr/>
          </p:nvSpPr>
          <p:spPr>
            <a:xfrm>
              <a:off x="699882" y="1034150"/>
              <a:ext cx="2445028" cy="1961397"/>
            </a:xfrm>
            <a:prstGeom prst="rect">
              <a:avLst/>
            </a:prstGeom>
            <a:ln/>
          </p:spPr>
          <p:style>
            <a:lnRef idx="1">
              <a:schemeClr val="accent2"/>
            </a:lnRef>
            <a:fillRef idx="3">
              <a:schemeClr val="accent2"/>
            </a:fillRef>
            <a:effectRef idx="2">
              <a:schemeClr val="accent2"/>
            </a:effectRef>
            <a:fontRef idx="minor">
              <a:schemeClr val="lt1"/>
            </a:fontRef>
          </p:style>
          <p:txBody>
            <a:bodyPr lIns="731417" tIns="109706" rIns="109706" bIns="54852" rtlCol="0" anchor="t" anchorCtr="0"/>
            <a:lstStyle/>
            <a:p>
              <a:pPr defTabSz="1096977">
                <a:defRPr/>
              </a:pPr>
              <a:r>
                <a:rPr lang="pl-PL" sz="1600" b="1" dirty="0">
                  <a:solidFill>
                    <a:srgbClr val="FFFFFF"/>
                  </a:solidFill>
                  <a:effectLst>
                    <a:outerShdw blurRad="38100" dist="38100" dir="2700000" algn="tl">
                      <a:srgbClr val="000000">
                        <a:alpha val="43137"/>
                      </a:srgbClr>
                    </a:outerShdw>
                  </a:effectLst>
                  <a:latin typeface="Segoe UI"/>
                </a:rPr>
                <a:t>MAR</a:t>
              </a:r>
              <a:endParaRPr lang="en-US" sz="1600" b="1" dirty="0">
                <a:solidFill>
                  <a:srgbClr val="FFFFFF"/>
                </a:solidFill>
                <a:effectLst>
                  <a:outerShdw blurRad="38100" dist="38100" dir="2700000" algn="tl">
                    <a:srgbClr val="000000">
                      <a:alpha val="43137"/>
                    </a:srgbClr>
                  </a:outerShdw>
                </a:effectLst>
                <a:latin typeface="Segoe UI"/>
              </a:endParaRPr>
            </a:p>
            <a:p>
              <a:pPr marL="137127" indent="-137127" defTabSz="1096977">
                <a:spcBef>
                  <a:spcPts val="240"/>
                </a:spcBef>
                <a:spcAft>
                  <a:spcPts val="240"/>
                </a:spcAft>
                <a:buFont typeface="Arial" pitchFamily="34" charset="0"/>
                <a:buChar char="•"/>
                <a:defRPr/>
              </a:pPr>
              <a:endParaRPr lang="en-US" sz="1200" dirty="0">
                <a:solidFill>
                  <a:srgbClr val="FFFFFF"/>
                </a:solidFill>
                <a:effectLst>
                  <a:outerShdw blurRad="38100" dist="38100" dir="2700000" algn="tl">
                    <a:srgbClr val="000000">
                      <a:alpha val="43137"/>
                    </a:srgbClr>
                  </a:outerShdw>
                </a:effectLst>
                <a:latin typeface="Segoe UI"/>
              </a:endParaRPr>
            </a:p>
            <a:p>
              <a:pPr marL="228562" indent="-228562" defTabSz="1096977">
                <a:spcBef>
                  <a:spcPts val="240"/>
                </a:spcBef>
                <a:spcAft>
                  <a:spcPts val="240"/>
                </a:spcAft>
                <a:buFont typeface="Arial" panose="020B0604020202020204" pitchFamily="34" charset="0"/>
                <a:buChar char="•"/>
                <a:defRPr/>
              </a:pPr>
              <a:r>
                <a:rPr lang="pl-PL" sz="1200" dirty="0">
                  <a:solidFill>
                    <a:srgbClr val="FFFFFF"/>
                  </a:solidFill>
                  <a:effectLst>
                    <a:outerShdw blurRad="38100" dist="38100" dir="2700000" algn="tl">
                      <a:srgbClr val="000000">
                        <a:alpha val="43137"/>
                      </a:srgbClr>
                    </a:outerShdw>
                  </a:effectLst>
                  <a:latin typeface="Segoe UI"/>
                </a:rPr>
                <a:t>Zarządzanie</a:t>
              </a:r>
              <a:br>
                <a:rPr lang="pl-PL" sz="1200" dirty="0">
                  <a:solidFill>
                    <a:srgbClr val="FFFFFF"/>
                  </a:solidFill>
                  <a:effectLst>
                    <a:outerShdw blurRad="38100" dist="38100" dir="2700000" algn="tl">
                      <a:srgbClr val="000000">
                        <a:alpha val="43137"/>
                      </a:srgbClr>
                    </a:outerShdw>
                  </a:effectLst>
                  <a:latin typeface="Segoe UI"/>
                </a:rPr>
              </a:br>
              <a:r>
                <a:rPr lang="pl-PL" sz="1200" dirty="0">
                  <a:solidFill>
                    <a:srgbClr val="FFFFFF"/>
                  </a:solidFill>
                  <a:effectLst>
                    <a:outerShdw blurRad="38100" dist="38100" dir="2700000" algn="tl">
                      <a:srgbClr val="000000">
                        <a:alpha val="43137"/>
                      </a:srgbClr>
                    </a:outerShdw>
                  </a:effectLst>
                  <a:latin typeface="Segoe UI"/>
                </a:rPr>
                <a:t>kluczami</a:t>
              </a:r>
              <a:endParaRPr lang="en-US" sz="1200" dirty="0">
                <a:solidFill>
                  <a:srgbClr val="000000"/>
                </a:solidFill>
                <a:effectLst>
                  <a:outerShdw blurRad="38100" dist="38100" dir="2700000" algn="tl">
                    <a:prstClr val="white">
                      <a:alpha val="43000"/>
                    </a:prstClr>
                  </a:outerShdw>
                </a:effectLst>
                <a:latin typeface="Segoe UI"/>
              </a:endParaRPr>
            </a:p>
          </p:txBody>
        </p:sp>
        <p:sp>
          <p:nvSpPr>
            <p:cNvPr id="8" name="Rectangle 18">
              <a:extLst>
                <a:ext uri="{FF2B5EF4-FFF2-40B4-BE49-F238E27FC236}">
                  <a16:creationId xmlns:a16="http://schemas.microsoft.com/office/drawing/2014/main" id="{C8F86125-8C8E-4E3C-B924-4D552922D62C}"/>
                </a:ext>
              </a:extLst>
            </p:cNvPr>
            <p:cNvSpPr/>
            <p:nvPr/>
          </p:nvSpPr>
          <p:spPr>
            <a:xfrm>
              <a:off x="3358135" y="1035506"/>
              <a:ext cx="2445028" cy="1961397"/>
            </a:xfrm>
            <a:prstGeom prst="rect">
              <a:avLst/>
            </a:prstGeom>
            <a:ln/>
          </p:spPr>
          <p:style>
            <a:lnRef idx="1">
              <a:schemeClr val="accent2"/>
            </a:lnRef>
            <a:fillRef idx="3">
              <a:schemeClr val="accent2"/>
            </a:fillRef>
            <a:effectRef idx="2">
              <a:schemeClr val="accent2"/>
            </a:effectRef>
            <a:fontRef idx="minor">
              <a:schemeClr val="lt1"/>
            </a:fontRef>
          </p:style>
          <p:txBody>
            <a:bodyPr lIns="731417" tIns="109706" rIns="109706" bIns="54852" rtlCol="0" anchor="t" anchorCtr="0"/>
            <a:lstStyle/>
            <a:p>
              <a:pPr defTabSz="1096977">
                <a:defRPr/>
              </a:pPr>
              <a:r>
                <a:rPr lang="en-US" sz="1600" b="1" dirty="0">
                  <a:solidFill>
                    <a:srgbClr val="FFFFFF"/>
                  </a:solidFill>
                  <a:effectLst>
                    <a:outerShdw blurRad="38100" dist="38100" dir="2700000" algn="tl">
                      <a:srgbClr val="000000">
                        <a:alpha val="43137"/>
                      </a:srgbClr>
                    </a:outerShdw>
                  </a:effectLst>
                  <a:latin typeface="Segoe UI"/>
                </a:rPr>
                <a:t>TPR</a:t>
              </a:r>
              <a:r>
                <a:rPr lang="pl-PL" sz="1600" b="1" dirty="0">
                  <a:solidFill>
                    <a:srgbClr val="FFFFFF"/>
                  </a:solidFill>
                  <a:effectLst>
                    <a:outerShdw blurRad="38100" dist="38100" dir="2700000" algn="tl">
                      <a:srgbClr val="000000">
                        <a:alpha val="43137"/>
                      </a:srgbClr>
                    </a:outerShdw>
                  </a:effectLst>
                  <a:latin typeface="Segoe UI"/>
                </a:rPr>
                <a:t> / MAR  (FFKI)</a:t>
              </a:r>
              <a:endParaRPr lang="en-US" sz="1600" b="1" dirty="0">
                <a:solidFill>
                  <a:srgbClr val="FFFFFF"/>
                </a:solidFill>
                <a:effectLst>
                  <a:outerShdw blurRad="38100" dist="38100" dir="2700000" algn="tl">
                    <a:srgbClr val="000000">
                      <a:alpha val="43137"/>
                    </a:srgbClr>
                  </a:outerShdw>
                </a:effectLst>
                <a:latin typeface="Segoe UI"/>
              </a:endParaRPr>
            </a:p>
            <a:p>
              <a:pPr marL="136525" indent="-136525" defTabSz="1096977">
                <a:spcBef>
                  <a:spcPts val="240"/>
                </a:spcBef>
                <a:spcAft>
                  <a:spcPts val="240"/>
                </a:spcAft>
                <a:buFont typeface="Arial" pitchFamily="34" charset="0"/>
                <a:buChar char="•"/>
                <a:defRPr/>
              </a:pPr>
              <a:endParaRPr lang="en-US" sz="1200" dirty="0">
                <a:solidFill>
                  <a:srgbClr val="FFFFFF"/>
                </a:solidFill>
                <a:effectLst>
                  <a:outerShdw blurRad="38100" dist="38100" dir="2700000" algn="tl">
                    <a:srgbClr val="000000">
                      <a:alpha val="43137"/>
                    </a:srgbClr>
                  </a:outerShdw>
                </a:effectLst>
                <a:latin typeface="Segoe UI"/>
                <a:cs typeface="Segoe UI"/>
              </a:endParaRPr>
            </a:p>
            <a:p>
              <a:pPr marL="136525" indent="-136525" defTabSz="1096977">
                <a:spcBef>
                  <a:spcPts val="240"/>
                </a:spcBef>
                <a:spcAft>
                  <a:spcPts val="240"/>
                </a:spcAft>
                <a:buFont typeface="Arial" pitchFamily="34" charset="0"/>
                <a:buChar char="•"/>
                <a:defRPr/>
              </a:pPr>
              <a:r>
                <a:rPr lang="pl-PL" sz="1200" dirty="0">
                  <a:solidFill>
                    <a:srgbClr val="FFFFFF"/>
                  </a:solidFill>
                  <a:effectLst>
                    <a:outerShdw blurRad="38100" dist="38100" dir="2700000" algn="tl">
                      <a:srgbClr val="000000">
                        <a:alpha val="43137"/>
                      </a:srgbClr>
                    </a:outerShdw>
                  </a:effectLst>
                  <a:latin typeface="Segoe UI"/>
                </a:rPr>
                <a:t>Instalacja klucza produktu na urządzeniu</a:t>
              </a:r>
              <a:endParaRPr lang="en-US" sz="1200" dirty="0">
                <a:solidFill>
                  <a:srgbClr val="FFFFFF"/>
                </a:solidFill>
                <a:effectLst>
                  <a:outerShdw blurRad="38100" dist="38100" dir="2700000" algn="tl">
                    <a:srgbClr val="000000">
                      <a:alpha val="43137"/>
                    </a:srgbClr>
                  </a:outerShdw>
                </a:effectLst>
                <a:latin typeface="Segoe UI"/>
                <a:cs typeface="Segoe UI"/>
              </a:endParaRPr>
            </a:p>
            <a:p>
              <a:pPr marL="136525" indent="-136525" defTabSz="1096977">
                <a:spcBef>
                  <a:spcPts val="240"/>
                </a:spcBef>
                <a:spcAft>
                  <a:spcPts val="240"/>
                </a:spcAft>
                <a:buFont typeface="Arial" pitchFamily="34" charset="0"/>
                <a:buChar char="•"/>
                <a:defRPr/>
              </a:pPr>
              <a:r>
                <a:rPr lang="pl-PL" sz="1200" dirty="0">
                  <a:solidFill>
                    <a:srgbClr val="FFFFFF"/>
                  </a:solidFill>
                  <a:effectLst>
                    <a:outerShdw blurRad="38100" dist="38100" dir="2700000" algn="tl">
                      <a:srgbClr val="000000">
                        <a:alpha val="43137"/>
                      </a:srgbClr>
                    </a:outerShdw>
                  </a:effectLst>
                  <a:latin typeface="Segoe UI"/>
                </a:rPr>
                <a:t>Obliczenie Hardware </a:t>
              </a:r>
              <a:r>
                <a:rPr lang="pl-PL" sz="1200" dirty="0" err="1">
                  <a:solidFill>
                    <a:srgbClr val="FFFFFF"/>
                  </a:solidFill>
                  <a:effectLst>
                    <a:outerShdw blurRad="38100" dist="38100" dir="2700000" algn="tl">
                      <a:srgbClr val="000000">
                        <a:alpha val="43137"/>
                      </a:srgbClr>
                    </a:outerShdw>
                  </a:effectLst>
                  <a:latin typeface="Segoe UI"/>
                </a:rPr>
                <a:t>Hash</a:t>
              </a:r>
              <a:r>
                <a:rPr lang="pl-PL" sz="1200" dirty="0">
                  <a:solidFill>
                    <a:srgbClr val="FFFFFF"/>
                  </a:solidFill>
                  <a:effectLst>
                    <a:outerShdw blurRad="38100" dist="38100" dir="2700000" algn="tl">
                      <a:srgbClr val="000000">
                        <a:alpha val="43137"/>
                      </a:srgbClr>
                    </a:outerShdw>
                  </a:effectLst>
                  <a:latin typeface="Segoe UI"/>
                </a:rPr>
                <a:t> dla każdego urządzenia</a:t>
              </a:r>
              <a:endParaRPr lang="en-US" sz="1200" dirty="0">
                <a:solidFill>
                  <a:srgbClr val="FFFFFF"/>
                </a:solidFill>
                <a:effectLst>
                  <a:outerShdw blurRad="38100" dist="38100" dir="2700000" algn="tl">
                    <a:srgbClr val="000000">
                      <a:alpha val="43137"/>
                    </a:srgbClr>
                  </a:outerShdw>
                </a:effectLst>
                <a:latin typeface="Segoe UI"/>
                <a:cs typeface="Segoe UI"/>
              </a:endParaRPr>
            </a:p>
            <a:p>
              <a:pPr marL="136525" indent="-136525" defTabSz="1096977">
                <a:spcBef>
                  <a:spcPts val="240"/>
                </a:spcBef>
                <a:spcAft>
                  <a:spcPts val="240"/>
                </a:spcAft>
                <a:buFont typeface="Arial" pitchFamily="34" charset="0"/>
                <a:buChar char="•"/>
                <a:defRPr/>
              </a:pPr>
              <a:r>
                <a:rPr lang="pl-PL" sz="1200" dirty="0">
                  <a:solidFill>
                    <a:srgbClr val="FFFFFF"/>
                  </a:solidFill>
                  <a:effectLst>
                    <a:outerShdw blurRad="38100" dist="38100" dir="2700000" algn="tl">
                      <a:srgbClr val="000000">
                        <a:alpha val="43137"/>
                      </a:srgbClr>
                    </a:outerShdw>
                  </a:effectLst>
                  <a:latin typeface="Segoe UI"/>
                </a:rPr>
                <a:t>Naklejenie </a:t>
              </a:r>
              <a:br>
                <a:rPr lang="pl-PL" sz="1200" dirty="0">
                  <a:solidFill>
                    <a:srgbClr val="FFFFFF"/>
                  </a:solidFill>
                  <a:effectLst>
                    <a:outerShdw blurRad="38100" dist="38100" dir="2700000" algn="tl">
                      <a:srgbClr val="000000">
                        <a:alpha val="43137"/>
                      </a:srgbClr>
                    </a:outerShdw>
                  </a:effectLst>
                  <a:latin typeface="Segoe UI"/>
                </a:rPr>
              </a:br>
              <a:r>
                <a:rPr lang="pl-PL" sz="1200" dirty="0">
                  <a:solidFill>
                    <a:srgbClr val="FFFFFF"/>
                  </a:solidFill>
                  <a:effectLst>
                    <a:outerShdw blurRad="38100" dist="38100" dir="2700000" algn="tl">
                      <a:srgbClr val="000000">
                        <a:alpha val="43137"/>
                      </a:srgbClr>
                    </a:outerShdw>
                  </a:effectLst>
                  <a:latin typeface="Segoe UI"/>
                </a:rPr>
                <a:t>naklejki GMRL</a:t>
              </a:r>
              <a:endParaRPr lang="en-US" sz="1200" dirty="0">
                <a:solidFill>
                  <a:srgbClr val="FFFFFF"/>
                </a:solidFill>
                <a:effectLst>
                  <a:outerShdw blurRad="38100" dist="38100" dir="2700000" algn="tl">
                    <a:srgbClr val="000000">
                      <a:alpha val="43137"/>
                    </a:srgbClr>
                  </a:outerShdw>
                </a:effectLst>
                <a:latin typeface="Segoe UI"/>
                <a:cs typeface="Segoe UI"/>
              </a:endParaRPr>
            </a:p>
            <a:p>
              <a:pPr marL="136525" indent="-136525" defTabSz="1096977">
                <a:spcBef>
                  <a:spcPts val="240"/>
                </a:spcBef>
                <a:spcAft>
                  <a:spcPts val="240"/>
                </a:spcAft>
                <a:buFont typeface="Arial" pitchFamily="34" charset="0"/>
                <a:buChar char="•"/>
                <a:defRPr/>
              </a:pPr>
              <a:endParaRPr lang="en-US" sz="1200" dirty="0">
                <a:solidFill>
                  <a:srgbClr val="FFFFFF"/>
                </a:solidFill>
                <a:effectLst>
                  <a:outerShdw blurRad="38100" dist="38100" dir="2700000" algn="tl">
                    <a:srgbClr val="000000">
                      <a:alpha val="43137"/>
                    </a:srgbClr>
                  </a:outerShdw>
                </a:effectLst>
                <a:latin typeface="Segoe UI"/>
                <a:cs typeface="Segoe UI"/>
              </a:endParaRPr>
            </a:p>
          </p:txBody>
        </p:sp>
        <p:sp>
          <p:nvSpPr>
            <p:cNvPr id="9" name="Rectangle 65">
              <a:extLst>
                <a:ext uri="{FF2B5EF4-FFF2-40B4-BE49-F238E27FC236}">
                  <a16:creationId xmlns:a16="http://schemas.microsoft.com/office/drawing/2014/main" id="{AF5B0981-7D47-4834-8027-6C89EADDC320}"/>
                </a:ext>
              </a:extLst>
            </p:cNvPr>
            <p:cNvSpPr/>
            <p:nvPr/>
          </p:nvSpPr>
          <p:spPr>
            <a:xfrm>
              <a:off x="3776733" y="1276069"/>
              <a:ext cx="1927015" cy="9481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9706" tIns="54852" rIns="109706" bIns="54852" rtlCol="0" anchor="ctr"/>
            <a:lstStyle/>
            <a:p>
              <a:pPr algn="ctr" defTabSz="1096977">
                <a:defRPr/>
              </a:pPr>
              <a:endParaRPr lang="en-US" sz="1679">
                <a:solidFill>
                  <a:srgbClr val="FFFFFF"/>
                </a:solidFill>
                <a:latin typeface="Segoe UI"/>
              </a:endParaRPr>
            </a:p>
          </p:txBody>
        </p:sp>
        <p:pic>
          <p:nvPicPr>
            <p:cNvPr id="10" name="Picture 2" descr="C:\Users\v-dasnid\AppData\Local\Microsoft\Windows\Temporary Internet Files\Low\Content.IE5\CBQPFRJN\MC900434847[1].PNG">
              <a:extLst>
                <a:ext uri="{FF2B5EF4-FFF2-40B4-BE49-F238E27FC236}">
                  <a16:creationId xmlns:a16="http://schemas.microsoft.com/office/drawing/2014/main" id="{06CEA19E-A8B8-4899-84FF-A9A7815F17B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77774" y="956771"/>
              <a:ext cx="738212" cy="738214"/>
            </a:xfrm>
            <a:prstGeom prst="rect">
              <a:avLst/>
            </a:prstGeom>
            <a:noFill/>
            <a:effectLst>
              <a:outerShdw blurRad="60325" dist="63500" dir="2700000" algn="tl" rotWithShape="0">
                <a:prstClr val="black">
                  <a:alpha val="35000"/>
                </a:prstClr>
              </a:outerShdw>
            </a:effectLst>
            <a:extLst>
              <a:ext uri="{909E8E84-426E-40DD-AFC4-6F175D3DCCD1}">
                <a14:hiddenFill xmlns:a14="http://schemas.microsoft.com/office/drawing/2010/main">
                  <a:solidFill>
                    <a:srgbClr val="FFFFFF"/>
                  </a:solidFill>
                </a14:hiddenFill>
              </a:ext>
            </a:extLst>
          </p:spPr>
        </p:pic>
        <p:pic>
          <p:nvPicPr>
            <p:cNvPr id="11" name="Picture 110">
              <a:extLst>
                <a:ext uri="{FF2B5EF4-FFF2-40B4-BE49-F238E27FC236}">
                  <a16:creationId xmlns:a16="http://schemas.microsoft.com/office/drawing/2014/main" id="{DC6F21CE-FE1A-4738-B100-F5E34527D420}"/>
                </a:ext>
              </a:extLst>
            </p:cNvPr>
            <p:cNvPicPr>
              <a:picLocks noChangeAspect="1"/>
            </p:cNvPicPr>
            <p:nvPr/>
          </p:nvPicPr>
          <p:blipFill>
            <a:blip r:embed="rId3" cstate="print">
              <a:clrChange>
                <a:clrFrom>
                  <a:srgbClr val="000000"/>
                </a:clrFrom>
                <a:clrTo>
                  <a:srgbClr val="000000">
                    <a:alpha val="0"/>
                  </a:srgbClr>
                </a:clrTo>
              </a:clrChange>
              <a:extLst>
                <a:ext uri="{BEBA8EAE-BF5A-486C-A8C5-ECC9F3942E4B}">
                  <a14:imgProps xmlns:a14="http://schemas.microsoft.com/office/drawing/2010/main">
                    <a14:imgLayer r:embed="rId4">
                      <a14:imgEffect>
                        <a14:backgroundRemoval t="0" b="100000" l="0" r="100000">
                          <a14:foregroundMark x1="14894" y1="77660" x2="14894" y2="77660"/>
                          <a14:foregroundMark x1="25532" y1="77660" x2="25532" y2="77660"/>
                          <a14:foregroundMark x1="89362" y1="23404" x2="89362" y2="23404"/>
                          <a14:foregroundMark x1="87234" y1="27660" x2="87234" y2="27660"/>
                          <a14:foregroundMark x1="87234" y1="10638" x2="87234" y2="10638"/>
                          <a14:foregroundMark x1="76596" y1="15957" x2="76596" y2="15957"/>
                          <a14:foregroundMark x1="73404" y1="7447" x2="73404" y2="7447"/>
                          <a14:foregroundMark x1="61702" y1="19149" x2="61702" y2="19149"/>
                          <a14:backgroundMark x1="1064" y1="59574" x2="1064" y2="59574"/>
                        </a14:backgroundRemoval>
                      </a14:imgEffect>
                    </a14:imgLayer>
                  </a14:imgProps>
                </a:ext>
              </a:extLst>
            </a:blip>
            <a:stretch>
              <a:fillRect/>
            </a:stretch>
          </p:blipFill>
          <p:spPr>
            <a:xfrm>
              <a:off x="3220976" y="869101"/>
              <a:ext cx="685799" cy="825886"/>
            </a:xfrm>
            <a:prstGeom prst="rect">
              <a:avLst/>
            </a:prstGeom>
            <a:effectLst>
              <a:outerShdw blurRad="60325" dist="63500" dir="2700000" algn="tl" rotWithShape="0">
                <a:prstClr val="black">
                  <a:alpha val="35000"/>
                </a:prstClr>
              </a:outerShdw>
            </a:effectLst>
          </p:spPr>
        </p:pic>
        <p:grpSp>
          <p:nvGrpSpPr>
            <p:cNvPr id="12" name="Group 42">
              <a:extLst>
                <a:ext uri="{FF2B5EF4-FFF2-40B4-BE49-F238E27FC236}">
                  <a16:creationId xmlns:a16="http://schemas.microsoft.com/office/drawing/2014/main" id="{2F8D81F0-3C48-4167-A5EA-67B2B50F2B6F}"/>
                </a:ext>
              </a:extLst>
            </p:cNvPr>
            <p:cNvGrpSpPr/>
            <p:nvPr/>
          </p:nvGrpSpPr>
          <p:grpSpPr>
            <a:xfrm>
              <a:off x="2450402" y="3485425"/>
              <a:ext cx="1326333" cy="960022"/>
              <a:chOff x="2565980" y="4177493"/>
              <a:chExt cx="1473703" cy="1066691"/>
            </a:xfrm>
          </p:grpSpPr>
          <p:sp>
            <p:nvSpPr>
              <p:cNvPr id="62" name="Rounded Rectangle 138">
                <a:extLst>
                  <a:ext uri="{FF2B5EF4-FFF2-40B4-BE49-F238E27FC236}">
                    <a16:creationId xmlns:a16="http://schemas.microsoft.com/office/drawing/2014/main" id="{EDC6EFE1-2758-47BE-923D-4A350A4F5459}"/>
                  </a:ext>
                </a:extLst>
              </p:cNvPr>
              <p:cNvSpPr/>
              <p:nvPr/>
            </p:nvSpPr>
            <p:spPr>
              <a:xfrm>
                <a:off x="2565980" y="4177493"/>
                <a:ext cx="1473703" cy="1066691"/>
              </a:xfrm>
              <a:prstGeom prst="roundRect">
                <a:avLst>
                  <a:gd name="adj" fmla="val 318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0" rIns="0" bIns="109712" numCol="1" rtlCol="0" anchor="b" anchorCtr="1" compatLnSpc="1">
                <a:prstTxWarp prst="textNoShape">
                  <a:avLst/>
                </a:prstTxWarp>
              </a:bodyPr>
              <a:lstStyle/>
              <a:p>
                <a:pPr algn="ctr" defTabSz="914367" fontAlgn="base">
                  <a:lnSpc>
                    <a:spcPts val="1440"/>
                  </a:lnSpc>
                  <a:spcBef>
                    <a:spcPct val="0"/>
                  </a:spcBef>
                  <a:spcAft>
                    <a:spcPct val="0"/>
                  </a:spcAft>
                  <a:defRPr/>
                </a:pPr>
                <a:r>
                  <a:rPr lang="pl-PL" sz="1440" spc="-60" dirty="0">
                    <a:solidFill>
                      <a:srgbClr val="FFFFFF"/>
                    </a:solidFill>
                    <a:effectLst>
                      <a:outerShdw blurRad="50800" dist="38100" dir="2700000" algn="tl" rotWithShape="0">
                        <a:srgbClr val="000000">
                          <a:alpha val="55000"/>
                        </a:srgbClr>
                      </a:outerShdw>
                    </a:effectLst>
                    <a:latin typeface="Segoe UI Semibold"/>
                    <a:cs typeface="Segoe UI"/>
                  </a:rPr>
                  <a:t>Magazyn danych</a:t>
                </a:r>
                <a:endParaRPr lang="en-US" sz="1440" spc="-60" dirty="0">
                  <a:solidFill>
                    <a:srgbClr val="FFFFFF"/>
                  </a:solidFill>
                  <a:effectLst>
                    <a:outerShdw blurRad="50800" dist="38100" dir="2700000" algn="tl" rotWithShape="0">
                      <a:srgbClr val="000000">
                        <a:alpha val="55000"/>
                      </a:srgbClr>
                    </a:outerShdw>
                  </a:effectLst>
                  <a:latin typeface="Segoe UI Semibold"/>
                  <a:cs typeface="Segoe UI"/>
                </a:endParaRPr>
              </a:p>
            </p:txBody>
          </p:sp>
          <p:pic>
            <p:nvPicPr>
              <p:cNvPr id="63" name="Picture 140">
                <a:extLst>
                  <a:ext uri="{FF2B5EF4-FFF2-40B4-BE49-F238E27FC236}">
                    <a16:creationId xmlns:a16="http://schemas.microsoft.com/office/drawing/2014/main" id="{D5F513B1-5618-465A-869A-0B87936C56A1}"/>
                  </a:ext>
                </a:extLst>
              </p:cNvPr>
              <p:cNvPicPr>
                <a:picLocks noChangeAspect="1"/>
              </p:cNvPicPr>
              <p:nvPr/>
            </p:nvPicPr>
            <p:blipFill>
              <a:blip r:embed="rId5" cstate="print"/>
              <a:stretch>
                <a:fillRect/>
              </a:stretch>
            </p:blipFill>
            <p:spPr>
              <a:xfrm>
                <a:off x="3003806" y="4277584"/>
                <a:ext cx="598051" cy="598051"/>
              </a:xfrm>
              <a:prstGeom prst="rect">
                <a:avLst/>
              </a:prstGeom>
            </p:spPr>
          </p:pic>
        </p:grpSp>
        <p:grpSp>
          <p:nvGrpSpPr>
            <p:cNvPr id="13" name="Group 43">
              <a:extLst>
                <a:ext uri="{FF2B5EF4-FFF2-40B4-BE49-F238E27FC236}">
                  <a16:creationId xmlns:a16="http://schemas.microsoft.com/office/drawing/2014/main" id="{C36100EA-2629-411F-98D4-E87F889AD77B}"/>
                </a:ext>
              </a:extLst>
            </p:cNvPr>
            <p:cNvGrpSpPr/>
            <p:nvPr/>
          </p:nvGrpSpPr>
          <p:grpSpPr>
            <a:xfrm>
              <a:off x="871304" y="3468706"/>
              <a:ext cx="1326333" cy="976745"/>
              <a:chOff x="604227" y="4158913"/>
              <a:chExt cx="1473703" cy="1085271"/>
            </a:xfrm>
          </p:grpSpPr>
          <p:sp>
            <p:nvSpPr>
              <p:cNvPr id="60" name="Rounded Rectangle 142">
                <a:extLst>
                  <a:ext uri="{FF2B5EF4-FFF2-40B4-BE49-F238E27FC236}">
                    <a16:creationId xmlns:a16="http://schemas.microsoft.com/office/drawing/2014/main" id="{909EBC9F-E2B7-421B-807E-F609C0DF9FBA}"/>
                  </a:ext>
                </a:extLst>
              </p:cNvPr>
              <p:cNvSpPr/>
              <p:nvPr/>
            </p:nvSpPr>
            <p:spPr>
              <a:xfrm>
                <a:off x="604227" y="4177493"/>
                <a:ext cx="1473703" cy="1066691"/>
              </a:xfrm>
              <a:prstGeom prst="roundRect">
                <a:avLst>
                  <a:gd name="adj" fmla="val 318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0" rIns="0" bIns="109712" numCol="1" rtlCol="0" anchor="b" anchorCtr="1" compatLnSpc="1">
                <a:prstTxWarp prst="textNoShape">
                  <a:avLst/>
                </a:prstTxWarp>
              </a:bodyPr>
              <a:lstStyle/>
              <a:p>
                <a:pPr algn="ctr" defTabSz="914367" fontAlgn="base">
                  <a:lnSpc>
                    <a:spcPts val="1440"/>
                  </a:lnSpc>
                  <a:spcBef>
                    <a:spcPct val="0"/>
                  </a:spcBef>
                  <a:spcAft>
                    <a:spcPct val="0"/>
                  </a:spcAft>
                  <a:defRPr/>
                </a:pPr>
                <a:r>
                  <a:rPr lang="en-US" sz="1440" spc="-60">
                    <a:solidFill>
                      <a:srgbClr val="FFFFFF"/>
                    </a:solidFill>
                    <a:effectLst>
                      <a:outerShdw blurRad="50800" dist="38100" dir="2700000" algn="tl" rotWithShape="0">
                        <a:srgbClr val="000000">
                          <a:alpha val="55000"/>
                        </a:srgbClr>
                      </a:outerShdw>
                    </a:effectLst>
                    <a:latin typeface="Segoe UI Semibold"/>
                    <a:cs typeface="Segoe UI"/>
                  </a:rPr>
                  <a:t>Microsoft Operations</a:t>
                </a:r>
              </a:p>
            </p:txBody>
          </p:sp>
          <p:pic>
            <p:nvPicPr>
              <p:cNvPr id="61" name="Picture 3" descr="C:\Users\v-dasnid\AppData\Local\Microsoft\Windows\Temporary Internet Files\Low\Content.IE5\7K4OX0HH\MC900431637[1].PNG">
                <a:extLst>
                  <a:ext uri="{FF2B5EF4-FFF2-40B4-BE49-F238E27FC236}">
                    <a16:creationId xmlns:a16="http://schemas.microsoft.com/office/drawing/2014/main" id="{5A0E4FF6-CF29-4AA6-BA9A-C65E592A64B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3600" y="4158913"/>
                <a:ext cx="634956" cy="63495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41">
              <a:extLst>
                <a:ext uri="{FF2B5EF4-FFF2-40B4-BE49-F238E27FC236}">
                  <a16:creationId xmlns:a16="http://schemas.microsoft.com/office/drawing/2014/main" id="{27D354B7-8288-48C2-9A0F-C0F4CA44BBF0}"/>
                </a:ext>
              </a:extLst>
            </p:cNvPr>
            <p:cNvGrpSpPr/>
            <p:nvPr/>
          </p:nvGrpSpPr>
          <p:grpSpPr>
            <a:xfrm>
              <a:off x="6366008" y="3485425"/>
              <a:ext cx="1737635" cy="960022"/>
              <a:chOff x="4332935" y="4177493"/>
              <a:chExt cx="1930705" cy="1066691"/>
            </a:xfrm>
          </p:grpSpPr>
          <p:sp>
            <p:nvSpPr>
              <p:cNvPr id="55" name="Rounded Rectangle 145">
                <a:extLst>
                  <a:ext uri="{FF2B5EF4-FFF2-40B4-BE49-F238E27FC236}">
                    <a16:creationId xmlns:a16="http://schemas.microsoft.com/office/drawing/2014/main" id="{419A01C5-D15C-431E-B645-95A48270642C}"/>
                  </a:ext>
                </a:extLst>
              </p:cNvPr>
              <p:cNvSpPr/>
              <p:nvPr/>
            </p:nvSpPr>
            <p:spPr>
              <a:xfrm>
                <a:off x="4332935" y="4177493"/>
                <a:ext cx="1930705" cy="1066691"/>
              </a:xfrm>
              <a:prstGeom prst="roundRect">
                <a:avLst>
                  <a:gd name="adj" fmla="val 318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0" rIns="0" bIns="109712" numCol="1" rtlCol="0" anchor="b" anchorCtr="1" compatLnSpc="1">
                <a:prstTxWarp prst="textNoShape">
                  <a:avLst/>
                </a:prstTxWarp>
              </a:bodyPr>
              <a:lstStyle/>
              <a:p>
                <a:pPr algn="ctr" defTabSz="914367" fontAlgn="base">
                  <a:lnSpc>
                    <a:spcPts val="1440"/>
                  </a:lnSpc>
                  <a:spcBef>
                    <a:spcPct val="0"/>
                  </a:spcBef>
                  <a:spcAft>
                    <a:spcPct val="0"/>
                  </a:spcAft>
                  <a:defRPr/>
                </a:pPr>
                <a:r>
                  <a:rPr lang="pl-PL" sz="1440" spc="-60" dirty="0">
                    <a:solidFill>
                      <a:srgbClr val="FFFFFF"/>
                    </a:solidFill>
                    <a:effectLst>
                      <a:outerShdw blurRad="50800" dist="38100" dir="2700000" algn="tl" rotWithShape="0">
                        <a:srgbClr val="000000">
                          <a:alpha val="55000"/>
                        </a:srgbClr>
                      </a:outerShdw>
                    </a:effectLst>
                    <a:latin typeface="Segoe UI Semibold"/>
                    <a:cs typeface="Segoe UI"/>
                  </a:rPr>
                  <a:t>Usługi aktywacji Windows</a:t>
                </a:r>
                <a:endParaRPr lang="en-US" sz="1440" spc="-60" dirty="0">
                  <a:solidFill>
                    <a:srgbClr val="FFFFFF"/>
                  </a:solidFill>
                  <a:effectLst>
                    <a:outerShdw blurRad="50800" dist="38100" dir="2700000" algn="tl" rotWithShape="0">
                      <a:srgbClr val="000000">
                        <a:alpha val="55000"/>
                      </a:srgbClr>
                    </a:outerShdw>
                  </a:effectLst>
                  <a:latin typeface="Segoe UI Semibold"/>
                  <a:cs typeface="Segoe UI"/>
                </a:endParaRPr>
              </a:p>
            </p:txBody>
          </p:sp>
          <p:grpSp>
            <p:nvGrpSpPr>
              <p:cNvPr id="56" name="Group 40">
                <a:extLst>
                  <a:ext uri="{FF2B5EF4-FFF2-40B4-BE49-F238E27FC236}">
                    <a16:creationId xmlns:a16="http://schemas.microsoft.com/office/drawing/2014/main" id="{555A257B-F8E8-40FD-A59B-C3B3CB88086C}"/>
                  </a:ext>
                </a:extLst>
              </p:cNvPr>
              <p:cNvGrpSpPr/>
              <p:nvPr/>
            </p:nvGrpSpPr>
            <p:grpSpPr>
              <a:xfrm>
                <a:off x="4832891" y="4258906"/>
                <a:ext cx="930792" cy="524792"/>
                <a:chOff x="6888474" y="4043117"/>
                <a:chExt cx="1219581" cy="687617"/>
              </a:xfrm>
            </p:grpSpPr>
            <p:pic>
              <p:nvPicPr>
                <p:cNvPr id="57" name="Picture 3" descr="C:\Users\v-dasnid\AppData\Local\Microsoft\Windows\Temporary Internet Files\Low\Content.IE5\7K4OX0HH\MC900431637[1].PNG">
                  <a:extLst>
                    <a:ext uri="{FF2B5EF4-FFF2-40B4-BE49-F238E27FC236}">
                      <a16:creationId xmlns:a16="http://schemas.microsoft.com/office/drawing/2014/main" id="{386D0422-C2F6-495B-AAD2-A3F18CD6DCF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88474" y="4043117"/>
                  <a:ext cx="634956" cy="634956"/>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3" descr="C:\Users\v-dasnid\AppData\Local\Microsoft\Windows\Temporary Internet Files\Low\Content.IE5\7K4OX0HH\MC900431637[1].PNG">
                  <a:extLst>
                    <a:ext uri="{FF2B5EF4-FFF2-40B4-BE49-F238E27FC236}">
                      <a16:creationId xmlns:a16="http://schemas.microsoft.com/office/drawing/2014/main" id="{67A8267C-D3F4-4FAD-B64A-341CC320931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78503" y="4077019"/>
                  <a:ext cx="634956" cy="634956"/>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3" descr="C:\Users\v-dasnid\AppData\Local\Microsoft\Windows\Temporary Internet Files\Low\Content.IE5\7K4OX0HH\MC900431637[1].PNG">
                  <a:extLst>
                    <a:ext uri="{FF2B5EF4-FFF2-40B4-BE49-F238E27FC236}">
                      <a16:creationId xmlns:a16="http://schemas.microsoft.com/office/drawing/2014/main" id="{0F2FC96E-B2BC-4663-B076-F7D5151C029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73099" y="4095778"/>
                  <a:ext cx="634956" cy="634956"/>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5" name="Group 54">
              <a:extLst>
                <a:ext uri="{FF2B5EF4-FFF2-40B4-BE49-F238E27FC236}">
                  <a16:creationId xmlns:a16="http://schemas.microsoft.com/office/drawing/2014/main" id="{87C42F6C-4F83-4494-BA2F-A0596E84EB1D}"/>
                </a:ext>
              </a:extLst>
            </p:cNvPr>
            <p:cNvGrpSpPr/>
            <p:nvPr/>
          </p:nvGrpSpPr>
          <p:grpSpPr>
            <a:xfrm>
              <a:off x="996812" y="2742904"/>
              <a:ext cx="740664" cy="676072"/>
              <a:chOff x="1286247" y="3560767"/>
              <a:chExt cx="822960" cy="751191"/>
            </a:xfrm>
          </p:grpSpPr>
          <p:sp>
            <p:nvSpPr>
              <p:cNvPr id="53" name="Right Arrow 125">
                <a:extLst>
                  <a:ext uri="{FF2B5EF4-FFF2-40B4-BE49-F238E27FC236}">
                    <a16:creationId xmlns:a16="http://schemas.microsoft.com/office/drawing/2014/main" id="{F94AD2BA-7659-49DA-9579-DDE7C24ECFD5}"/>
                  </a:ext>
                </a:extLst>
              </p:cNvPr>
              <p:cNvSpPr/>
              <p:nvPr/>
            </p:nvSpPr>
            <p:spPr bwMode="auto">
              <a:xfrm rot="5400000">
                <a:off x="1322132" y="3603263"/>
                <a:ext cx="751191" cy="666200"/>
              </a:xfrm>
              <a:prstGeom prst="right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109707" tIns="54853" rIns="109707" bIns="54853" numCol="1" rtlCol="0" anchor="ctr" anchorCtr="0" compatLnSpc="1">
                <a:prstTxWarp prst="textNoShape">
                  <a:avLst/>
                </a:prstTxWarp>
              </a:bodyPr>
              <a:lstStyle/>
              <a:p>
                <a:pPr algn="ctr" defTabSz="1096661" fontAlgn="base">
                  <a:spcBef>
                    <a:spcPct val="0"/>
                  </a:spcBef>
                  <a:spcAft>
                    <a:spcPct val="0"/>
                  </a:spcAft>
                  <a:defRPr/>
                </a:pPr>
                <a:endParaRPr lang="en-US" sz="1440" spc="-60">
                  <a:solidFill>
                    <a:srgbClr val="FFFFFF"/>
                  </a:solidFill>
                  <a:effectLst>
                    <a:outerShdw blurRad="38100" dist="38100" dir="2700000" algn="tl">
                      <a:srgbClr val="000000">
                        <a:alpha val="43137"/>
                      </a:srgbClr>
                    </a:outerShdw>
                  </a:effectLst>
                  <a:latin typeface="Segoe UI"/>
                </a:endParaRPr>
              </a:p>
            </p:txBody>
          </p:sp>
          <p:sp>
            <p:nvSpPr>
              <p:cNvPr id="54" name="Rectangle 126">
                <a:extLst>
                  <a:ext uri="{FF2B5EF4-FFF2-40B4-BE49-F238E27FC236}">
                    <a16:creationId xmlns:a16="http://schemas.microsoft.com/office/drawing/2014/main" id="{92F0F92A-B5DB-43C5-BFAD-3ADDDAEFA3ED}"/>
                  </a:ext>
                </a:extLst>
              </p:cNvPr>
              <p:cNvSpPr/>
              <p:nvPr/>
            </p:nvSpPr>
            <p:spPr>
              <a:xfrm>
                <a:off x="1286247" y="3562646"/>
                <a:ext cx="822960" cy="411480"/>
              </a:xfrm>
              <a:prstGeom prst="rect">
                <a:avLst/>
              </a:prstGeom>
              <a:noFill/>
              <a:ln w="12700">
                <a:noFill/>
              </a:ln>
            </p:spPr>
            <p:style>
              <a:lnRef idx="1">
                <a:schemeClr val="accent5"/>
              </a:lnRef>
              <a:fillRef idx="3">
                <a:schemeClr val="accent5"/>
              </a:fillRef>
              <a:effectRef idx="2">
                <a:schemeClr val="accent5"/>
              </a:effectRef>
              <a:fontRef idx="minor">
                <a:schemeClr val="lt1"/>
              </a:fontRef>
            </p:style>
            <p:txBody>
              <a:bodyPr wrap="none" anchor="ctr" anchorCtr="0">
                <a:noAutofit/>
              </a:bodyPr>
              <a:lstStyle/>
              <a:p>
                <a:pPr algn="ctr" defTabSz="1097021">
                  <a:lnSpc>
                    <a:spcPts val="1319"/>
                  </a:lnSpc>
                  <a:defRPr/>
                </a:pPr>
                <a:r>
                  <a:rPr lang="pl-PL" sz="1200" kern="1000" spc="-84" dirty="0">
                    <a:solidFill>
                      <a:srgbClr val="FFFFFF"/>
                    </a:solidFill>
                    <a:effectLst>
                      <a:outerShdw blurRad="38100" dist="38100" dir="2700000" algn="tl">
                        <a:srgbClr val="000000">
                          <a:alpha val="43137"/>
                        </a:srgbClr>
                      </a:outerShdw>
                    </a:effectLst>
                    <a:latin typeface="Segoe UI Semibold"/>
                  </a:rPr>
                  <a:t>Zamawianie</a:t>
                </a:r>
              </a:p>
              <a:p>
                <a:pPr algn="ctr" defTabSz="1097021">
                  <a:lnSpc>
                    <a:spcPts val="1319"/>
                  </a:lnSpc>
                  <a:defRPr/>
                </a:pPr>
                <a:r>
                  <a:rPr lang="pl-PL" sz="1200" kern="1000" spc="-84" dirty="0">
                    <a:solidFill>
                      <a:srgbClr val="FFFFFF"/>
                    </a:solidFill>
                    <a:effectLst>
                      <a:outerShdw blurRad="38100" dist="38100" dir="2700000" algn="tl">
                        <a:srgbClr val="000000">
                          <a:alpha val="43137"/>
                        </a:srgbClr>
                      </a:outerShdw>
                    </a:effectLst>
                    <a:latin typeface="Segoe UI Semibold"/>
                  </a:rPr>
                  <a:t>kluczy</a:t>
                </a:r>
                <a:endParaRPr lang="en-US" sz="1200" kern="1000" spc="-84" dirty="0">
                  <a:solidFill>
                    <a:prstClr val="white"/>
                  </a:solidFill>
                  <a:latin typeface="Segoe UI Semibold"/>
                </a:endParaRPr>
              </a:p>
            </p:txBody>
          </p:sp>
        </p:grpSp>
        <p:grpSp>
          <p:nvGrpSpPr>
            <p:cNvPr id="16" name="Group 148">
              <a:extLst>
                <a:ext uri="{FF2B5EF4-FFF2-40B4-BE49-F238E27FC236}">
                  <a16:creationId xmlns:a16="http://schemas.microsoft.com/office/drawing/2014/main" id="{FB34278B-24EC-412C-9A43-C357253D1BB3}"/>
                </a:ext>
              </a:extLst>
            </p:cNvPr>
            <p:cNvGrpSpPr/>
            <p:nvPr/>
          </p:nvGrpSpPr>
          <p:grpSpPr>
            <a:xfrm>
              <a:off x="723390" y="2014848"/>
              <a:ext cx="1014086" cy="936506"/>
              <a:chOff x="272907" y="2627340"/>
              <a:chExt cx="1126762" cy="1040562"/>
            </a:xfrm>
          </p:grpSpPr>
          <p:grpSp>
            <p:nvGrpSpPr>
              <p:cNvPr id="49" name="Group 49">
                <a:extLst>
                  <a:ext uri="{FF2B5EF4-FFF2-40B4-BE49-F238E27FC236}">
                    <a16:creationId xmlns:a16="http://schemas.microsoft.com/office/drawing/2014/main" id="{B4A81779-0C53-4024-BC17-432D217D7569}"/>
                  </a:ext>
                </a:extLst>
              </p:cNvPr>
              <p:cNvGrpSpPr/>
              <p:nvPr/>
            </p:nvGrpSpPr>
            <p:grpSpPr>
              <a:xfrm>
                <a:off x="576709" y="2627340"/>
                <a:ext cx="822960" cy="751191"/>
                <a:chOff x="1286247" y="2751817"/>
                <a:chExt cx="822960" cy="751191"/>
              </a:xfrm>
            </p:grpSpPr>
            <p:sp>
              <p:nvSpPr>
                <p:cNvPr id="51" name="Right Arrow 115">
                  <a:extLst>
                    <a:ext uri="{FF2B5EF4-FFF2-40B4-BE49-F238E27FC236}">
                      <a16:creationId xmlns:a16="http://schemas.microsoft.com/office/drawing/2014/main" id="{06C6C141-754F-4D61-942B-AE5DDEF88430}"/>
                    </a:ext>
                  </a:extLst>
                </p:cNvPr>
                <p:cNvSpPr/>
                <p:nvPr/>
              </p:nvSpPr>
              <p:spPr bwMode="auto">
                <a:xfrm rot="16200000">
                  <a:off x="1322132" y="2794313"/>
                  <a:ext cx="751191" cy="666200"/>
                </a:xfrm>
                <a:prstGeom prst="right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109707" tIns="54853" rIns="109707" bIns="54853" numCol="1" rtlCol="0" anchor="ctr" anchorCtr="0" compatLnSpc="1">
                  <a:prstTxWarp prst="textNoShape">
                    <a:avLst/>
                  </a:prstTxWarp>
                </a:bodyPr>
                <a:lstStyle/>
                <a:p>
                  <a:pPr algn="ctr" defTabSz="1096661" fontAlgn="base">
                    <a:spcBef>
                      <a:spcPct val="0"/>
                    </a:spcBef>
                    <a:spcAft>
                      <a:spcPct val="0"/>
                    </a:spcAft>
                    <a:defRPr/>
                  </a:pPr>
                  <a:endParaRPr lang="en-US" sz="1440" spc="-60">
                    <a:solidFill>
                      <a:srgbClr val="FFFFFF"/>
                    </a:solidFill>
                    <a:effectLst>
                      <a:outerShdw blurRad="38100" dist="38100" dir="2700000" algn="tl">
                        <a:srgbClr val="000000">
                          <a:alpha val="43137"/>
                        </a:srgbClr>
                      </a:outerShdw>
                    </a:effectLst>
                    <a:latin typeface="Segoe UI"/>
                  </a:endParaRPr>
                </a:p>
              </p:txBody>
            </p:sp>
            <p:sp>
              <p:nvSpPr>
                <p:cNvPr id="52" name="Rectangle 118">
                  <a:extLst>
                    <a:ext uri="{FF2B5EF4-FFF2-40B4-BE49-F238E27FC236}">
                      <a16:creationId xmlns:a16="http://schemas.microsoft.com/office/drawing/2014/main" id="{38601ED8-CE07-421D-A07A-E8BB00F4BBC2}"/>
                    </a:ext>
                  </a:extLst>
                </p:cNvPr>
                <p:cNvSpPr/>
                <p:nvPr/>
              </p:nvSpPr>
              <p:spPr>
                <a:xfrm>
                  <a:off x="1286247" y="3085166"/>
                  <a:ext cx="822960" cy="411480"/>
                </a:xfrm>
                <a:prstGeom prst="rect">
                  <a:avLst/>
                </a:prstGeom>
                <a:noFill/>
                <a:ln w="12700">
                  <a:noFill/>
                </a:ln>
              </p:spPr>
              <p:style>
                <a:lnRef idx="1">
                  <a:schemeClr val="accent5"/>
                </a:lnRef>
                <a:fillRef idx="3">
                  <a:schemeClr val="accent5"/>
                </a:fillRef>
                <a:effectRef idx="2">
                  <a:schemeClr val="accent5"/>
                </a:effectRef>
                <a:fontRef idx="minor">
                  <a:schemeClr val="lt1"/>
                </a:fontRef>
              </p:style>
              <p:txBody>
                <a:bodyPr wrap="none" anchor="ctr" anchorCtr="0">
                  <a:noAutofit/>
                </a:bodyPr>
                <a:lstStyle/>
                <a:p>
                  <a:pPr algn="ctr" defTabSz="1097021">
                    <a:lnSpc>
                      <a:spcPts val="1319"/>
                    </a:lnSpc>
                    <a:defRPr/>
                  </a:pPr>
                  <a:r>
                    <a:rPr lang="pl-PL" sz="1200" kern="1000" spc="-84" dirty="0">
                      <a:solidFill>
                        <a:srgbClr val="FFFFFF"/>
                      </a:solidFill>
                      <a:effectLst>
                        <a:outerShdw blurRad="38100" dist="38100" dir="2700000" algn="tl">
                          <a:srgbClr val="000000">
                            <a:alpha val="43137"/>
                          </a:srgbClr>
                        </a:outerShdw>
                      </a:effectLst>
                      <a:latin typeface="Segoe UI Semibold"/>
                    </a:rPr>
                    <a:t>Dostawy i faktury</a:t>
                  </a:r>
                  <a:endParaRPr lang="en-US" sz="1200" kern="1000" spc="-84" dirty="0">
                    <a:solidFill>
                      <a:prstClr val="white"/>
                    </a:solidFill>
                    <a:latin typeface="Segoe UI Semibold"/>
                  </a:endParaRPr>
                </a:p>
              </p:txBody>
            </p:sp>
          </p:grpSp>
          <p:pic>
            <p:nvPicPr>
              <p:cNvPr id="50" name="Picture 114">
                <a:extLst>
                  <a:ext uri="{FF2B5EF4-FFF2-40B4-BE49-F238E27FC236}">
                    <a16:creationId xmlns:a16="http://schemas.microsoft.com/office/drawing/2014/main" id="{B71F6EC1-D7E7-4E9B-9369-B7D0A03EA8B1}"/>
                  </a:ext>
                </a:extLst>
              </p:cNvPr>
              <p:cNvPicPr>
                <a:picLocks noChangeAspect="1"/>
              </p:cNvPicPr>
              <p:nvPr/>
            </p:nvPicPr>
            <p:blipFill>
              <a:blip r:embed="rId8" cstate="print">
                <a:grayscl/>
              </a:blip>
              <a:stretch>
                <a:fillRect/>
              </a:stretch>
            </p:blipFill>
            <p:spPr>
              <a:xfrm rot="8100000">
                <a:off x="272907" y="3117026"/>
                <a:ext cx="550876" cy="550876"/>
              </a:xfrm>
              <a:prstGeom prst="rect">
                <a:avLst/>
              </a:prstGeom>
              <a:noFill/>
              <a:ln>
                <a:noFill/>
              </a:ln>
              <a:effectLst>
                <a:outerShdw blurRad="50800" dist="38100" dir="10800000" algn="r" rotWithShape="0">
                  <a:prstClr val="black">
                    <a:alpha val="40000"/>
                  </a:prstClr>
                </a:outerShdw>
              </a:effectLst>
            </p:spPr>
          </p:pic>
        </p:grpSp>
        <p:sp>
          <p:nvSpPr>
            <p:cNvPr id="17" name="Oval 6">
              <a:extLst>
                <a:ext uri="{FF2B5EF4-FFF2-40B4-BE49-F238E27FC236}">
                  <a16:creationId xmlns:a16="http://schemas.microsoft.com/office/drawing/2014/main" id="{BF5232C6-C474-4260-903B-C3E480FC9D30}"/>
                </a:ext>
              </a:extLst>
            </p:cNvPr>
            <p:cNvSpPr/>
            <p:nvPr/>
          </p:nvSpPr>
          <p:spPr bwMode="auto">
            <a:xfrm>
              <a:off x="1751190" y="2805105"/>
              <a:ext cx="246888" cy="246888"/>
            </a:xfrm>
            <a:prstGeom prst="ellipse">
              <a:avLst/>
            </a:prstGeom>
            <a:solidFill>
              <a:schemeClr val="accent1"/>
            </a:solidFill>
            <a:ln w="19050">
              <a:solidFill>
                <a:schemeClr val="tx1"/>
              </a:solidFill>
              <a:headEnd type="none" w="med" len="med"/>
              <a:tailEnd type="none" w="med" len="med"/>
            </a:ln>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vert="horz" wrap="square" lIns="109700" tIns="54851" rIns="109700" bIns="54851" numCol="1" rtlCol="0" anchor="ctr" anchorCtr="0" compatLnSpc="1">
              <a:prstTxWarp prst="textNoShape">
                <a:avLst/>
              </a:prstTxWarp>
            </a:bodyPr>
            <a:lstStyle/>
            <a:p>
              <a:pPr algn="ctr" defTabSz="1096661" fontAlgn="base">
                <a:spcBef>
                  <a:spcPct val="0"/>
                </a:spcBef>
                <a:spcAft>
                  <a:spcPct val="0"/>
                </a:spcAft>
                <a:defRPr/>
              </a:pPr>
              <a:r>
                <a:rPr lang="en-US" sz="1679">
                  <a:solidFill>
                    <a:prstClr val="white"/>
                  </a:solidFill>
                  <a:effectLst>
                    <a:outerShdw blurRad="38100" dist="38100" dir="2700000" algn="tl">
                      <a:srgbClr val="000000">
                        <a:alpha val="43137"/>
                      </a:srgbClr>
                    </a:outerShdw>
                  </a:effectLst>
                  <a:latin typeface="Arial Black" pitchFamily="34" charset="0"/>
                </a:rPr>
                <a:t>1</a:t>
              </a:r>
            </a:p>
          </p:txBody>
        </p:sp>
        <p:grpSp>
          <p:nvGrpSpPr>
            <p:cNvPr id="18" name="Group 1023">
              <a:extLst>
                <a:ext uri="{FF2B5EF4-FFF2-40B4-BE49-F238E27FC236}">
                  <a16:creationId xmlns:a16="http://schemas.microsoft.com/office/drawing/2014/main" id="{891DBAB8-F285-4095-A6CA-CF17C79FE548}"/>
                </a:ext>
              </a:extLst>
            </p:cNvPr>
            <p:cNvGrpSpPr/>
            <p:nvPr/>
          </p:nvGrpSpPr>
          <p:grpSpPr>
            <a:xfrm>
              <a:off x="3294585" y="1752873"/>
              <a:ext cx="676072" cy="1060844"/>
              <a:chOff x="3129788" y="2336256"/>
              <a:chExt cx="751191" cy="1178715"/>
            </a:xfrm>
          </p:grpSpPr>
          <p:grpSp>
            <p:nvGrpSpPr>
              <p:cNvPr id="45" name="Group 59">
                <a:extLst>
                  <a:ext uri="{FF2B5EF4-FFF2-40B4-BE49-F238E27FC236}">
                    <a16:creationId xmlns:a16="http://schemas.microsoft.com/office/drawing/2014/main" id="{3E7FEAFE-C4EE-41A6-87A9-979C40FF5919}"/>
                  </a:ext>
                </a:extLst>
              </p:cNvPr>
              <p:cNvGrpSpPr/>
              <p:nvPr/>
            </p:nvGrpSpPr>
            <p:grpSpPr>
              <a:xfrm>
                <a:off x="3129788" y="2490109"/>
                <a:ext cx="751191" cy="1024862"/>
                <a:chOff x="3228403" y="2606455"/>
                <a:chExt cx="751191" cy="1024862"/>
              </a:xfrm>
            </p:grpSpPr>
            <p:sp>
              <p:nvSpPr>
                <p:cNvPr id="47" name="Right Arrow 131">
                  <a:extLst>
                    <a:ext uri="{FF2B5EF4-FFF2-40B4-BE49-F238E27FC236}">
                      <a16:creationId xmlns:a16="http://schemas.microsoft.com/office/drawing/2014/main" id="{09356E90-F0C8-42AA-B6E2-C6C69F5BBC57}"/>
                    </a:ext>
                  </a:extLst>
                </p:cNvPr>
                <p:cNvSpPr/>
                <p:nvPr/>
              </p:nvSpPr>
              <p:spPr bwMode="auto">
                <a:xfrm>
                  <a:off x="3228403" y="2606455"/>
                  <a:ext cx="751191" cy="666200"/>
                </a:xfrm>
                <a:prstGeom prst="right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54856" tIns="0" rIns="0" bIns="0" numCol="1" rtlCol="0" anchor="ctr" anchorCtr="0" compatLnSpc="1">
                  <a:prstTxWarp prst="textNoShape">
                    <a:avLst/>
                  </a:prstTxWarp>
                </a:bodyPr>
                <a:lstStyle/>
                <a:p>
                  <a:pPr defTabSz="1097021">
                    <a:lnSpc>
                      <a:spcPts val="1319"/>
                    </a:lnSpc>
                    <a:defRPr/>
                  </a:pPr>
                  <a:r>
                    <a:rPr lang="pl-PL" sz="1200" kern="1000" spc="-84" dirty="0">
                      <a:solidFill>
                        <a:srgbClr val="FFFFFF"/>
                      </a:solidFill>
                      <a:effectLst>
                        <a:outerShdw blurRad="38100" dist="38100" dir="2700000" algn="tl">
                          <a:srgbClr val="000000">
                            <a:alpha val="43137"/>
                          </a:srgbClr>
                        </a:outerShdw>
                      </a:effectLst>
                      <a:latin typeface="Segoe UI Semibold"/>
                    </a:rPr>
                    <a:t>Dostawy kluczy</a:t>
                  </a:r>
                  <a:endParaRPr lang="en-US" sz="1200" kern="1000" spc="-60" dirty="0">
                    <a:solidFill>
                      <a:srgbClr val="FFFFFF"/>
                    </a:solidFill>
                    <a:effectLst>
                      <a:outerShdw blurRad="38100" dist="38100" dir="2700000" algn="tl">
                        <a:srgbClr val="000000">
                          <a:alpha val="43137"/>
                        </a:srgbClr>
                      </a:outerShdw>
                    </a:effectLst>
                    <a:latin typeface="Segoe UI"/>
                  </a:endParaRPr>
                </a:p>
              </p:txBody>
            </p:sp>
            <p:pic>
              <p:nvPicPr>
                <p:cNvPr id="48" name="Picture 146">
                  <a:extLst>
                    <a:ext uri="{FF2B5EF4-FFF2-40B4-BE49-F238E27FC236}">
                      <a16:creationId xmlns:a16="http://schemas.microsoft.com/office/drawing/2014/main" id="{D35EF5B3-46C9-4A34-AF75-7235FB90678E}"/>
                    </a:ext>
                  </a:extLst>
                </p:cNvPr>
                <p:cNvPicPr>
                  <a:picLocks noChangeAspect="1"/>
                </p:cNvPicPr>
                <p:nvPr/>
              </p:nvPicPr>
              <p:blipFill>
                <a:blip r:embed="rId8" cstate="print">
                  <a:grayscl/>
                </a:blip>
                <a:stretch>
                  <a:fillRect/>
                </a:stretch>
              </p:blipFill>
              <p:spPr>
                <a:xfrm rot="8100000">
                  <a:off x="3406495" y="3080441"/>
                  <a:ext cx="550876" cy="550876"/>
                </a:xfrm>
                <a:prstGeom prst="rect">
                  <a:avLst/>
                </a:prstGeom>
                <a:noFill/>
                <a:ln>
                  <a:noFill/>
                </a:ln>
                <a:effectLst>
                  <a:outerShdw blurRad="50800" dist="38100" dir="10800000" algn="r" rotWithShape="0">
                    <a:prstClr val="black">
                      <a:alpha val="40000"/>
                    </a:prstClr>
                  </a:outerShdw>
                </a:effectLst>
              </p:spPr>
            </p:pic>
          </p:grpSp>
          <p:sp>
            <p:nvSpPr>
              <p:cNvPr id="46" name="Oval 73">
                <a:extLst>
                  <a:ext uri="{FF2B5EF4-FFF2-40B4-BE49-F238E27FC236}">
                    <a16:creationId xmlns:a16="http://schemas.microsoft.com/office/drawing/2014/main" id="{E0D48048-3CE8-49CD-A8C7-EEF4B80DDB92}"/>
                  </a:ext>
                </a:extLst>
              </p:cNvPr>
              <p:cNvSpPr/>
              <p:nvPr/>
            </p:nvSpPr>
            <p:spPr bwMode="auto">
              <a:xfrm>
                <a:off x="3292915" y="2336256"/>
                <a:ext cx="274320" cy="274320"/>
              </a:xfrm>
              <a:prstGeom prst="ellipse">
                <a:avLst/>
              </a:prstGeom>
              <a:solidFill>
                <a:schemeClr val="accent1"/>
              </a:solidFill>
              <a:ln w="19050">
                <a:solidFill>
                  <a:schemeClr val="tx1"/>
                </a:solidFill>
                <a:headEnd type="none" w="med" len="med"/>
                <a:tailEnd type="none" w="med" len="med"/>
              </a:ln>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vert="horz" wrap="square" lIns="109707" tIns="54853" rIns="109707" bIns="54853" numCol="1" rtlCol="0" anchor="ctr" anchorCtr="0" compatLnSpc="1">
                <a:prstTxWarp prst="textNoShape">
                  <a:avLst/>
                </a:prstTxWarp>
              </a:bodyPr>
              <a:lstStyle/>
              <a:p>
                <a:pPr algn="ctr" defTabSz="1096661" fontAlgn="base">
                  <a:spcBef>
                    <a:spcPct val="0"/>
                  </a:spcBef>
                  <a:spcAft>
                    <a:spcPct val="0"/>
                  </a:spcAft>
                  <a:defRPr/>
                </a:pPr>
                <a:r>
                  <a:rPr lang="en-US" sz="1679" dirty="0">
                    <a:solidFill>
                      <a:prstClr val="white"/>
                    </a:solidFill>
                    <a:effectLst>
                      <a:outerShdw blurRad="38100" dist="38100" dir="2700000" algn="tl">
                        <a:srgbClr val="000000">
                          <a:alpha val="43137"/>
                        </a:srgbClr>
                      </a:outerShdw>
                    </a:effectLst>
                    <a:latin typeface="Arial Black" pitchFamily="34" charset="0"/>
                  </a:rPr>
                  <a:t>2</a:t>
                </a:r>
              </a:p>
            </p:txBody>
          </p:sp>
        </p:grpSp>
        <p:grpSp>
          <p:nvGrpSpPr>
            <p:cNvPr id="19" name="Group 1032">
              <a:extLst>
                <a:ext uri="{FF2B5EF4-FFF2-40B4-BE49-F238E27FC236}">
                  <a16:creationId xmlns:a16="http://schemas.microsoft.com/office/drawing/2014/main" id="{BF8390E8-CC0A-4814-B62A-F45FBFD82816}"/>
                </a:ext>
              </a:extLst>
            </p:cNvPr>
            <p:cNvGrpSpPr/>
            <p:nvPr/>
          </p:nvGrpSpPr>
          <p:grpSpPr>
            <a:xfrm>
              <a:off x="4104773" y="3604306"/>
              <a:ext cx="1953874" cy="660919"/>
              <a:chOff x="4029997" y="4355304"/>
              <a:chExt cx="2170971" cy="734354"/>
            </a:xfrm>
          </p:grpSpPr>
          <p:sp>
            <p:nvSpPr>
              <p:cNvPr id="43" name="Right Arrow 136">
                <a:extLst>
                  <a:ext uri="{FF2B5EF4-FFF2-40B4-BE49-F238E27FC236}">
                    <a16:creationId xmlns:a16="http://schemas.microsoft.com/office/drawing/2014/main" id="{962AFE34-A11B-480C-893D-9A7EE75538F2}"/>
                  </a:ext>
                </a:extLst>
              </p:cNvPr>
              <p:cNvSpPr/>
              <p:nvPr/>
            </p:nvSpPr>
            <p:spPr bwMode="auto">
              <a:xfrm>
                <a:off x="4029997" y="4423458"/>
                <a:ext cx="2170971" cy="666200"/>
              </a:xfrm>
              <a:prstGeom prst="right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54856" tIns="0" rIns="0" bIns="0" numCol="1" rtlCol="0" anchor="ctr" anchorCtr="0" compatLnSpc="1">
                <a:prstTxWarp prst="textNoShape">
                  <a:avLst/>
                </a:prstTxWarp>
              </a:bodyPr>
              <a:lstStyle/>
              <a:p>
                <a:pPr defTabSz="1097021">
                  <a:lnSpc>
                    <a:spcPts val="1319"/>
                  </a:lnSpc>
                  <a:defRPr/>
                </a:pPr>
                <a:r>
                  <a:rPr lang="pl-PL" sz="1200" kern="1000" spc="-84" dirty="0">
                    <a:solidFill>
                      <a:srgbClr val="FFFFFF"/>
                    </a:solidFill>
                    <a:effectLst>
                      <a:outerShdw blurRad="38100" dist="38100" dir="2700000" algn="tl">
                        <a:srgbClr val="000000">
                          <a:alpha val="43137"/>
                        </a:srgbClr>
                      </a:outerShdw>
                    </a:effectLst>
                    <a:latin typeface="Segoe UI Semibold"/>
                  </a:rPr>
                  <a:t>Raporty CBR i bloki kluczy</a:t>
                </a:r>
                <a:endParaRPr lang="en-US" sz="1200" kern="1000" spc="-60" dirty="0">
                  <a:solidFill>
                    <a:srgbClr val="FFFFFF"/>
                  </a:solidFill>
                  <a:effectLst>
                    <a:outerShdw blurRad="38100" dist="38100" dir="2700000" algn="tl">
                      <a:srgbClr val="000000">
                        <a:alpha val="43137"/>
                      </a:srgbClr>
                    </a:outerShdw>
                  </a:effectLst>
                  <a:latin typeface="Segoe UI"/>
                </a:endParaRPr>
              </a:p>
            </p:txBody>
          </p:sp>
          <p:sp>
            <p:nvSpPr>
              <p:cNvPr id="44" name="Oval 74">
                <a:extLst>
                  <a:ext uri="{FF2B5EF4-FFF2-40B4-BE49-F238E27FC236}">
                    <a16:creationId xmlns:a16="http://schemas.microsoft.com/office/drawing/2014/main" id="{70DB030B-8695-4B01-9F44-09D108C8038C}"/>
                  </a:ext>
                </a:extLst>
              </p:cNvPr>
              <p:cNvSpPr/>
              <p:nvPr/>
            </p:nvSpPr>
            <p:spPr bwMode="auto">
              <a:xfrm>
                <a:off x="5366317" y="4355304"/>
                <a:ext cx="274320" cy="274320"/>
              </a:xfrm>
              <a:prstGeom prst="ellipse">
                <a:avLst/>
              </a:prstGeom>
              <a:solidFill>
                <a:schemeClr val="accent1"/>
              </a:solidFill>
              <a:ln w="19050">
                <a:solidFill>
                  <a:schemeClr val="tx1"/>
                </a:solidFill>
                <a:headEnd type="none" w="med" len="med"/>
                <a:tailEnd type="none" w="med" len="med"/>
              </a:ln>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vert="horz" wrap="square" lIns="109707" tIns="54853" rIns="109707" bIns="54853" numCol="1" rtlCol="0" anchor="ctr" anchorCtr="0" compatLnSpc="1">
                <a:prstTxWarp prst="textNoShape">
                  <a:avLst/>
                </a:prstTxWarp>
              </a:bodyPr>
              <a:lstStyle/>
              <a:p>
                <a:pPr algn="ctr" defTabSz="1096661" fontAlgn="base">
                  <a:spcBef>
                    <a:spcPct val="0"/>
                  </a:spcBef>
                  <a:spcAft>
                    <a:spcPct val="0"/>
                  </a:spcAft>
                  <a:defRPr/>
                </a:pPr>
                <a:r>
                  <a:rPr lang="en-US" sz="1679">
                    <a:solidFill>
                      <a:prstClr val="white"/>
                    </a:solidFill>
                    <a:effectLst>
                      <a:outerShdw blurRad="38100" dist="38100" dir="2700000" algn="tl">
                        <a:srgbClr val="000000">
                          <a:alpha val="43137"/>
                        </a:srgbClr>
                      </a:outerShdw>
                    </a:effectLst>
                    <a:latin typeface="Arial Black" pitchFamily="34" charset="0"/>
                  </a:rPr>
                  <a:t>3</a:t>
                </a:r>
              </a:p>
            </p:txBody>
          </p:sp>
        </p:grpSp>
        <p:grpSp>
          <p:nvGrpSpPr>
            <p:cNvPr id="20" name="Group 1030">
              <a:extLst>
                <a:ext uri="{FF2B5EF4-FFF2-40B4-BE49-F238E27FC236}">
                  <a16:creationId xmlns:a16="http://schemas.microsoft.com/office/drawing/2014/main" id="{375969FC-AE14-42BF-BFF0-01F8E3907257}"/>
                </a:ext>
              </a:extLst>
            </p:cNvPr>
            <p:cNvGrpSpPr/>
            <p:nvPr/>
          </p:nvGrpSpPr>
          <p:grpSpPr>
            <a:xfrm>
              <a:off x="7251082" y="2596992"/>
              <a:ext cx="918697" cy="676072"/>
              <a:chOff x="7525898" y="3274165"/>
              <a:chExt cx="1020774" cy="751191"/>
            </a:xfrm>
          </p:grpSpPr>
          <p:grpSp>
            <p:nvGrpSpPr>
              <p:cNvPr id="39" name="Group 157">
                <a:extLst>
                  <a:ext uri="{FF2B5EF4-FFF2-40B4-BE49-F238E27FC236}">
                    <a16:creationId xmlns:a16="http://schemas.microsoft.com/office/drawing/2014/main" id="{11A215C9-5811-4DA5-810F-4936C04FA341}"/>
                  </a:ext>
                </a:extLst>
              </p:cNvPr>
              <p:cNvGrpSpPr/>
              <p:nvPr/>
            </p:nvGrpSpPr>
            <p:grpSpPr>
              <a:xfrm>
                <a:off x="7525898" y="3274165"/>
                <a:ext cx="822960" cy="751191"/>
                <a:chOff x="1286247" y="2751817"/>
                <a:chExt cx="822960" cy="751191"/>
              </a:xfrm>
            </p:grpSpPr>
            <p:sp>
              <p:nvSpPr>
                <p:cNvPr id="41" name="Right Arrow 158">
                  <a:extLst>
                    <a:ext uri="{FF2B5EF4-FFF2-40B4-BE49-F238E27FC236}">
                      <a16:creationId xmlns:a16="http://schemas.microsoft.com/office/drawing/2014/main" id="{57610FB4-B8BA-4844-9A9F-CD064D4A4B72}"/>
                    </a:ext>
                  </a:extLst>
                </p:cNvPr>
                <p:cNvSpPr/>
                <p:nvPr/>
              </p:nvSpPr>
              <p:spPr bwMode="auto">
                <a:xfrm rot="16200000">
                  <a:off x="1322132" y="2794313"/>
                  <a:ext cx="751191" cy="66620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07" tIns="54853" rIns="109707" bIns="54853" numCol="1" rtlCol="0" anchor="ctr" anchorCtr="0" compatLnSpc="1">
                  <a:prstTxWarp prst="textNoShape">
                    <a:avLst/>
                  </a:prstTxWarp>
                </a:bodyPr>
                <a:lstStyle/>
                <a:p>
                  <a:pPr algn="ctr" defTabSz="1096661" fontAlgn="base">
                    <a:spcBef>
                      <a:spcPct val="0"/>
                    </a:spcBef>
                    <a:spcAft>
                      <a:spcPct val="0"/>
                    </a:spcAft>
                    <a:defRPr/>
                  </a:pPr>
                  <a:endParaRPr lang="en-US" sz="1440" spc="-60">
                    <a:solidFill>
                      <a:srgbClr val="FFFFFF"/>
                    </a:solidFill>
                    <a:effectLst>
                      <a:outerShdw blurRad="38100" dist="38100" dir="2700000" algn="tl">
                        <a:srgbClr val="000000">
                          <a:alpha val="43137"/>
                        </a:srgbClr>
                      </a:outerShdw>
                    </a:effectLst>
                    <a:latin typeface="Segoe UI"/>
                  </a:endParaRPr>
                </a:p>
              </p:txBody>
            </p:sp>
            <p:sp>
              <p:nvSpPr>
                <p:cNvPr id="42" name="Rectangle 159">
                  <a:extLst>
                    <a:ext uri="{FF2B5EF4-FFF2-40B4-BE49-F238E27FC236}">
                      <a16:creationId xmlns:a16="http://schemas.microsoft.com/office/drawing/2014/main" id="{F1C2CDE2-CDD7-4B71-A3CE-94687FAC9C3C}"/>
                    </a:ext>
                  </a:extLst>
                </p:cNvPr>
                <p:cNvSpPr/>
                <p:nvPr/>
              </p:nvSpPr>
              <p:spPr>
                <a:xfrm>
                  <a:off x="1286247" y="3085166"/>
                  <a:ext cx="822960" cy="411480"/>
                </a:xfrm>
                <a:prstGeom prst="rect">
                  <a:avLst/>
                </a:prstGeom>
                <a:solidFill>
                  <a:schemeClr val="accent1">
                    <a:alpha val="30000"/>
                  </a:schemeClr>
                </a:solidFill>
                <a:ln w="12700">
                  <a:gradFill flip="none" rotWithShape="1">
                    <a:gsLst>
                      <a:gs pos="0">
                        <a:schemeClr val="tx1">
                          <a:alpha val="0"/>
                        </a:schemeClr>
                      </a:gs>
                      <a:gs pos="50000">
                        <a:schemeClr val="tx1"/>
                      </a:gs>
                      <a:gs pos="100000">
                        <a:schemeClr val="tx1">
                          <a:alpha val="0"/>
                        </a:schemeClr>
                      </a:gs>
                    </a:gsLst>
                    <a:lin ang="0" scaled="0"/>
                    <a:tileRect/>
                  </a:gradFill>
                </a:ln>
              </p:spPr>
              <p:style>
                <a:lnRef idx="1">
                  <a:schemeClr val="accent5"/>
                </a:lnRef>
                <a:fillRef idx="3">
                  <a:schemeClr val="accent5"/>
                </a:fillRef>
                <a:effectRef idx="2">
                  <a:schemeClr val="accent5"/>
                </a:effectRef>
                <a:fontRef idx="minor">
                  <a:schemeClr val="lt1"/>
                </a:fontRef>
              </p:style>
              <p:txBody>
                <a:bodyPr wrap="none" anchor="ctr" anchorCtr="0">
                  <a:noAutofit/>
                </a:bodyPr>
                <a:lstStyle/>
                <a:p>
                  <a:pPr algn="ctr" defTabSz="1097021">
                    <a:lnSpc>
                      <a:spcPts val="1319"/>
                    </a:lnSpc>
                    <a:defRPr/>
                  </a:pPr>
                  <a:r>
                    <a:rPr lang="pl-PL" sz="1200" kern="1000" spc="-84" dirty="0">
                      <a:solidFill>
                        <a:srgbClr val="FFFFFF"/>
                      </a:solidFill>
                      <a:effectLst>
                        <a:outerShdw blurRad="38100" dist="38100" dir="2700000" algn="tl">
                          <a:srgbClr val="000000">
                            <a:alpha val="43137"/>
                          </a:srgbClr>
                        </a:outerShdw>
                      </a:effectLst>
                      <a:latin typeface="Segoe UI Semibold"/>
                    </a:rPr>
                    <a:t>Aktywacja</a:t>
                  </a:r>
                  <a:endParaRPr lang="en-US" sz="1200" kern="1000" spc="-84" dirty="0">
                    <a:solidFill>
                      <a:prstClr val="white"/>
                    </a:solidFill>
                    <a:latin typeface="Segoe UI Semibold"/>
                  </a:endParaRPr>
                </a:p>
              </p:txBody>
            </p:sp>
          </p:grpSp>
          <p:sp>
            <p:nvSpPr>
              <p:cNvPr id="40" name="Oval 90">
                <a:extLst>
                  <a:ext uri="{FF2B5EF4-FFF2-40B4-BE49-F238E27FC236}">
                    <a16:creationId xmlns:a16="http://schemas.microsoft.com/office/drawing/2014/main" id="{6A7ED9A1-9119-4310-BBED-111342A981B5}"/>
                  </a:ext>
                </a:extLst>
              </p:cNvPr>
              <p:cNvSpPr/>
              <p:nvPr/>
            </p:nvSpPr>
            <p:spPr bwMode="auto">
              <a:xfrm>
                <a:off x="8272352" y="3664264"/>
                <a:ext cx="274320" cy="274320"/>
              </a:xfrm>
              <a:prstGeom prst="ellipse">
                <a:avLst/>
              </a:prstGeom>
              <a:solidFill>
                <a:schemeClr val="accent1"/>
              </a:solidFill>
              <a:ln w="19050">
                <a:solidFill>
                  <a:schemeClr val="tx1"/>
                </a:solidFill>
                <a:headEnd type="none" w="med" len="med"/>
                <a:tailEnd type="none" w="med" len="med"/>
              </a:ln>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vert="horz" wrap="square" lIns="109707" tIns="54853" rIns="109707" bIns="54853" numCol="1" rtlCol="0" anchor="ctr" anchorCtr="0" compatLnSpc="1">
                <a:prstTxWarp prst="textNoShape">
                  <a:avLst/>
                </a:prstTxWarp>
              </a:bodyPr>
              <a:lstStyle/>
              <a:p>
                <a:pPr algn="ctr" defTabSz="1096661" fontAlgn="base">
                  <a:spcBef>
                    <a:spcPct val="0"/>
                  </a:spcBef>
                  <a:spcAft>
                    <a:spcPct val="0"/>
                  </a:spcAft>
                  <a:defRPr/>
                </a:pPr>
                <a:r>
                  <a:rPr lang="en-US" sz="1679">
                    <a:solidFill>
                      <a:prstClr val="white"/>
                    </a:solidFill>
                    <a:effectLst>
                      <a:outerShdw blurRad="38100" dist="38100" dir="2700000" algn="tl">
                        <a:srgbClr val="000000">
                          <a:alpha val="43137"/>
                        </a:srgbClr>
                      </a:outerShdw>
                    </a:effectLst>
                    <a:latin typeface="Arial Black" pitchFamily="34" charset="0"/>
                  </a:rPr>
                  <a:t>6</a:t>
                </a:r>
              </a:p>
            </p:txBody>
          </p:sp>
        </p:grpSp>
        <p:grpSp>
          <p:nvGrpSpPr>
            <p:cNvPr id="21" name="Group 1029">
              <a:extLst>
                <a:ext uri="{FF2B5EF4-FFF2-40B4-BE49-F238E27FC236}">
                  <a16:creationId xmlns:a16="http://schemas.microsoft.com/office/drawing/2014/main" id="{48A4DF14-0770-4D1F-AF56-4C805E740F5B}"/>
                </a:ext>
              </a:extLst>
            </p:cNvPr>
            <p:cNvGrpSpPr/>
            <p:nvPr/>
          </p:nvGrpSpPr>
          <p:grpSpPr>
            <a:xfrm>
              <a:off x="5430903" y="2024647"/>
              <a:ext cx="935104" cy="685396"/>
              <a:chOff x="5503477" y="2638226"/>
              <a:chExt cx="1039004" cy="761551"/>
            </a:xfrm>
          </p:grpSpPr>
          <p:sp>
            <p:nvSpPr>
              <p:cNvPr id="37" name="Right Arrow 170">
                <a:extLst>
                  <a:ext uri="{FF2B5EF4-FFF2-40B4-BE49-F238E27FC236}">
                    <a16:creationId xmlns:a16="http://schemas.microsoft.com/office/drawing/2014/main" id="{AC73E541-E0D2-4037-8337-8710918C9046}"/>
                  </a:ext>
                </a:extLst>
              </p:cNvPr>
              <p:cNvSpPr/>
              <p:nvPr/>
            </p:nvSpPr>
            <p:spPr bwMode="auto">
              <a:xfrm>
                <a:off x="5503477" y="2733577"/>
                <a:ext cx="1039004" cy="666200"/>
              </a:xfrm>
              <a:prstGeom prst="right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54856" tIns="0" rIns="0" bIns="0" numCol="1" rtlCol="0" anchor="ctr" anchorCtr="0" compatLnSpc="1">
                <a:prstTxWarp prst="textNoShape">
                  <a:avLst/>
                </a:prstTxWarp>
              </a:bodyPr>
              <a:lstStyle/>
              <a:p>
                <a:pPr defTabSz="1097021">
                  <a:lnSpc>
                    <a:spcPts val="1319"/>
                  </a:lnSpc>
                  <a:defRPr/>
                </a:pPr>
                <a:r>
                  <a:rPr lang="pl-PL" sz="1200" kern="1000" spc="-84" dirty="0">
                    <a:solidFill>
                      <a:srgbClr val="FFFFFF"/>
                    </a:solidFill>
                    <a:effectLst>
                      <a:outerShdw blurRad="38100" dist="38100" dir="2700000" algn="tl">
                        <a:srgbClr val="000000">
                          <a:alpha val="43137"/>
                        </a:srgbClr>
                      </a:outerShdw>
                    </a:effectLst>
                    <a:latin typeface="Segoe UI Semibold"/>
                  </a:rPr>
                  <a:t>Dostawy sprzętu</a:t>
                </a:r>
                <a:endParaRPr lang="en-US" sz="1200" kern="1000" spc="-60" dirty="0">
                  <a:solidFill>
                    <a:srgbClr val="FFFFFF"/>
                  </a:solidFill>
                  <a:effectLst>
                    <a:outerShdw blurRad="38100" dist="38100" dir="2700000" algn="tl">
                      <a:srgbClr val="000000">
                        <a:alpha val="43137"/>
                      </a:srgbClr>
                    </a:outerShdw>
                  </a:effectLst>
                  <a:latin typeface="Segoe UI"/>
                </a:endParaRPr>
              </a:p>
            </p:txBody>
          </p:sp>
          <p:sp>
            <p:nvSpPr>
              <p:cNvPr id="38" name="Oval 75">
                <a:extLst>
                  <a:ext uri="{FF2B5EF4-FFF2-40B4-BE49-F238E27FC236}">
                    <a16:creationId xmlns:a16="http://schemas.microsoft.com/office/drawing/2014/main" id="{ECCE8F78-E9FE-4E37-BB28-A107701EE5C8}"/>
                  </a:ext>
                </a:extLst>
              </p:cNvPr>
              <p:cNvSpPr/>
              <p:nvPr/>
            </p:nvSpPr>
            <p:spPr bwMode="auto">
              <a:xfrm>
                <a:off x="5885819" y="2638226"/>
                <a:ext cx="274320" cy="274320"/>
              </a:xfrm>
              <a:prstGeom prst="ellipse">
                <a:avLst/>
              </a:prstGeom>
              <a:solidFill>
                <a:schemeClr val="accent1"/>
              </a:solidFill>
              <a:ln w="19050">
                <a:solidFill>
                  <a:schemeClr val="tx1"/>
                </a:solidFill>
                <a:headEnd type="none" w="med" len="med"/>
                <a:tailEnd type="none" w="med" len="med"/>
              </a:ln>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vert="horz" wrap="square" lIns="109707" tIns="54853" rIns="109707" bIns="54853" numCol="1" rtlCol="0" anchor="ctr" anchorCtr="0" compatLnSpc="1">
                <a:prstTxWarp prst="textNoShape">
                  <a:avLst/>
                </a:prstTxWarp>
              </a:bodyPr>
              <a:lstStyle/>
              <a:p>
                <a:pPr algn="ctr" defTabSz="1096661" fontAlgn="base">
                  <a:spcBef>
                    <a:spcPct val="0"/>
                  </a:spcBef>
                  <a:spcAft>
                    <a:spcPct val="0"/>
                  </a:spcAft>
                  <a:defRPr/>
                </a:pPr>
                <a:r>
                  <a:rPr lang="en-US" sz="1679">
                    <a:solidFill>
                      <a:prstClr val="white"/>
                    </a:solidFill>
                    <a:effectLst>
                      <a:outerShdw blurRad="38100" dist="38100" dir="2700000" algn="tl">
                        <a:srgbClr val="000000">
                          <a:alpha val="43137"/>
                        </a:srgbClr>
                      </a:outerShdw>
                    </a:effectLst>
                    <a:latin typeface="Arial Black" pitchFamily="34" charset="0"/>
                  </a:rPr>
                  <a:t>4</a:t>
                </a:r>
              </a:p>
            </p:txBody>
          </p:sp>
        </p:grpSp>
        <p:grpSp>
          <p:nvGrpSpPr>
            <p:cNvPr id="22" name="Group 1031">
              <a:extLst>
                <a:ext uri="{FF2B5EF4-FFF2-40B4-BE49-F238E27FC236}">
                  <a16:creationId xmlns:a16="http://schemas.microsoft.com/office/drawing/2014/main" id="{BFA24CDF-6C8B-4DF1-83A7-0D13F0F2A7F8}"/>
                </a:ext>
              </a:extLst>
            </p:cNvPr>
            <p:cNvGrpSpPr/>
            <p:nvPr/>
          </p:nvGrpSpPr>
          <p:grpSpPr>
            <a:xfrm>
              <a:off x="6242563" y="2751297"/>
              <a:ext cx="976003" cy="676072"/>
              <a:chOff x="6405321" y="3445615"/>
              <a:chExt cx="1084448" cy="751191"/>
            </a:xfrm>
          </p:grpSpPr>
          <p:grpSp>
            <p:nvGrpSpPr>
              <p:cNvPr id="33" name="Group 151">
                <a:extLst>
                  <a:ext uri="{FF2B5EF4-FFF2-40B4-BE49-F238E27FC236}">
                    <a16:creationId xmlns:a16="http://schemas.microsoft.com/office/drawing/2014/main" id="{CE53E947-C667-46F0-81F9-91B2A533B602}"/>
                  </a:ext>
                </a:extLst>
              </p:cNvPr>
              <p:cNvGrpSpPr/>
              <p:nvPr/>
            </p:nvGrpSpPr>
            <p:grpSpPr>
              <a:xfrm>
                <a:off x="6666809" y="3445615"/>
                <a:ext cx="822960" cy="751191"/>
                <a:chOff x="1286247" y="3560767"/>
                <a:chExt cx="822960" cy="751191"/>
              </a:xfrm>
            </p:grpSpPr>
            <p:sp>
              <p:nvSpPr>
                <p:cNvPr id="35" name="Right Arrow 153">
                  <a:extLst>
                    <a:ext uri="{FF2B5EF4-FFF2-40B4-BE49-F238E27FC236}">
                      <a16:creationId xmlns:a16="http://schemas.microsoft.com/office/drawing/2014/main" id="{3FEE4EE8-09EA-4D6D-8282-76CACFCA0C18}"/>
                    </a:ext>
                  </a:extLst>
                </p:cNvPr>
                <p:cNvSpPr/>
                <p:nvPr/>
              </p:nvSpPr>
              <p:spPr bwMode="auto">
                <a:xfrm rot="5400000">
                  <a:off x="1322132" y="3603263"/>
                  <a:ext cx="751191" cy="66620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07" tIns="54853" rIns="109707" bIns="54853" numCol="1" rtlCol="0" anchor="ctr" anchorCtr="0" compatLnSpc="1">
                  <a:prstTxWarp prst="textNoShape">
                    <a:avLst/>
                  </a:prstTxWarp>
                </a:bodyPr>
                <a:lstStyle/>
                <a:p>
                  <a:pPr algn="ctr" defTabSz="1096661" fontAlgn="base">
                    <a:spcBef>
                      <a:spcPct val="0"/>
                    </a:spcBef>
                    <a:spcAft>
                      <a:spcPct val="0"/>
                    </a:spcAft>
                    <a:defRPr/>
                  </a:pPr>
                  <a:endParaRPr lang="en-US" sz="1440" spc="-60">
                    <a:solidFill>
                      <a:srgbClr val="FFFFFF"/>
                    </a:solidFill>
                    <a:effectLst>
                      <a:outerShdw blurRad="38100" dist="38100" dir="2700000" algn="tl">
                        <a:srgbClr val="000000">
                          <a:alpha val="43137"/>
                        </a:srgbClr>
                      </a:outerShdw>
                    </a:effectLst>
                    <a:latin typeface="Segoe UI"/>
                  </a:endParaRPr>
                </a:p>
              </p:txBody>
            </p:sp>
            <p:sp>
              <p:nvSpPr>
                <p:cNvPr id="36" name="Rectangle 154">
                  <a:extLst>
                    <a:ext uri="{FF2B5EF4-FFF2-40B4-BE49-F238E27FC236}">
                      <a16:creationId xmlns:a16="http://schemas.microsoft.com/office/drawing/2014/main" id="{A3342408-9989-4F81-A3BB-B7D5443D86B4}"/>
                    </a:ext>
                  </a:extLst>
                </p:cNvPr>
                <p:cNvSpPr/>
                <p:nvPr/>
              </p:nvSpPr>
              <p:spPr>
                <a:xfrm>
                  <a:off x="1286247" y="3562646"/>
                  <a:ext cx="822960" cy="411480"/>
                </a:xfrm>
                <a:prstGeom prst="rect">
                  <a:avLst/>
                </a:prstGeom>
                <a:solidFill>
                  <a:schemeClr val="accent1">
                    <a:alpha val="30000"/>
                  </a:schemeClr>
                </a:solidFill>
                <a:ln w="12700">
                  <a:gradFill flip="none" rotWithShape="1">
                    <a:gsLst>
                      <a:gs pos="0">
                        <a:schemeClr val="tx1">
                          <a:alpha val="0"/>
                        </a:schemeClr>
                      </a:gs>
                      <a:gs pos="50000">
                        <a:schemeClr val="tx1"/>
                      </a:gs>
                      <a:gs pos="100000">
                        <a:schemeClr val="tx1">
                          <a:alpha val="0"/>
                        </a:schemeClr>
                      </a:gs>
                    </a:gsLst>
                    <a:lin ang="0" scaled="0"/>
                    <a:tileRect/>
                  </a:gradFill>
                </a:ln>
              </p:spPr>
              <p:style>
                <a:lnRef idx="1">
                  <a:schemeClr val="accent5"/>
                </a:lnRef>
                <a:fillRef idx="3">
                  <a:schemeClr val="accent5"/>
                </a:fillRef>
                <a:effectRef idx="2">
                  <a:schemeClr val="accent5"/>
                </a:effectRef>
                <a:fontRef idx="minor">
                  <a:schemeClr val="lt1"/>
                </a:fontRef>
              </p:style>
              <p:txBody>
                <a:bodyPr wrap="none" anchor="ctr" anchorCtr="0">
                  <a:noAutofit/>
                </a:bodyPr>
                <a:lstStyle/>
                <a:p>
                  <a:pPr algn="ctr" defTabSz="1097021">
                    <a:lnSpc>
                      <a:spcPts val="1319"/>
                    </a:lnSpc>
                    <a:defRPr/>
                  </a:pPr>
                  <a:r>
                    <a:rPr lang="pl-PL" sz="1200" kern="1000" spc="-84" dirty="0">
                      <a:solidFill>
                        <a:srgbClr val="FFFFFF"/>
                      </a:solidFill>
                      <a:effectLst>
                        <a:outerShdw blurRad="38100" dist="38100" dir="2700000" algn="tl">
                          <a:srgbClr val="000000">
                            <a:alpha val="43137"/>
                          </a:srgbClr>
                        </a:outerShdw>
                      </a:effectLst>
                      <a:latin typeface="Segoe UI Semibold"/>
                    </a:rPr>
                    <a:t>Żądanie</a:t>
                  </a:r>
                  <a:br>
                    <a:rPr lang="pl-PL" sz="1200" kern="1000" spc="-84" dirty="0">
                      <a:solidFill>
                        <a:srgbClr val="FFFFFF"/>
                      </a:solidFill>
                      <a:effectLst>
                        <a:outerShdw blurRad="38100" dist="38100" dir="2700000" algn="tl">
                          <a:srgbClr val="000000">
                            <a:alpha val="43137"/>
                          </a:srgbClr>
                        </a:outerShdw>
                      </a:effectLst>
                      <a:latin typeface="Segoe UI Semibold"/>
                    </a:rPr>
                  </a:br>
                  <a:r>
                    <a:rPr lang="pl-PL" sz="1200" kern="1000" spc="-84" dirty="0">
                      <a:solidFill>
                        <a:srgbClr val="FFFFFF"/>
                      </a:solidFill>
                      <a:effectLst>
                        <a:outerShdw blurRad="38100" dist="38100" dir="2700000" algn="tl">
                          <a:srgbClr val="000000">
                            <a:alpha val="43137"/>
                          </a:srgbClr>
                        </a:outerShdw>
                      </a:effectLst>
                      <a:latin typeface="Segoe UI Semibold"/>
                    </a:rPr>
                    <a:t> aktywacji</a:t>
                  </a:r>
                  <a:endParaRPr lang="en-US" sz="1200" kern="1000" spc="-84" dirty="0">
                    <a:solidFill>
                      <a:srgbClr val="FFFFFF"/>
                    </a:solidFill>
                    <a:effectLst>
                      <a:outerShdw blurRad="38100" dist="38100" dir="2700000" algn="tl">
                        <a:srgbClr val="000000">
                          <a:alpha val="43137"/>
                        </a:srgbClr>
                      </a:outerShdw>
                    </a:effectLst>
                    <a:latin typeface="Segoe UI Semibold"/>
                  </a:endParaRPr>
                </a:p>
              </p:txBody>
            </p:sp>
          </p:grpSp>
          <p:sp>
            <p:nvSpPr>
              <p:cNvPr id="34" name="Oval 91">
                <a:extLst>
                  <a:ext uri="{FF2B5EF4-FFF2-40B4-BE49-F238E27FC236}">
                    <a16:creationId xmlns:a16="http://schemas.microsoft.com/office/drawing/2014/main" id="{D6CACA16-554D-4BF7-82A5-0760329379D3}"/>
                  </a:ext>
                </a:extLst>
              </p:cNvPr>
              <p:cNvSpPr/>
              <p:nvPr/>
            </p:nvSpPr>
            <p:spPr bwMode="auto">
              <a:xfrm>
                <a:off x="6405321" y="3664264"/>
                <a:ext cx="274320" cy="274320"/>
              </a:xfrm>
              <a:prstGeom prst="ellipse">
                <a:avLst/>
              </a:prstGeom>
              <a:solidFill>
                <a:schemeClr val="accent1"/>
              </a:solidFill>
              <a:ln w="19050">
                <a:solidFill>
                  <a:schemeClr val="tx1"/>
                </a:solidFill>
                <a:headEnd type="none" w="med" len="med"/>
                <a:tailEnd type="none" w="med" len="med"/>
              </a:ln>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vert="horz" wrap="square" lIns="109707" tIns="54853" rIns="109707" bIns="54853" numCol="1" rtlCol="0" anchor="ctr" anchorCtr="0" compatLnSpc="1">
                <a:prstTxWarp prst="textNoShape">
                  <a:avLst/>
                </a:prstTxWarp>
              </a:bodyPr>
              <a:lstStyle/>
              <a:p>
                <a:pPr algn="ctr" defTabSz="1096661" fontAlgn="base">
                  <a:spcBef>
                    <a:spcPct val="0"/>
                  </a:spcBef>
                  <a:spcAft>
                    <a:spcPct val="0"/>
                  </a:spcAft>
                  <a:defRPr/>
                </a:pPr>
                <a:r>
                  <a:rPr lang="en-US" sz="1679">
                    <a:solidFill>
                      <a:prstClr val="white"/>
                    </a:solidFill>
                    <a:effectLst>
                      <a:outerShdw blurRad="38100" dist="38100" dir="2700000" algn="tl">
                        <a:srgbClr val="000000">
                          <a:alpha val="43137"/>
                        </a:srgbClr>
                      </a:outerShdw>
                    </a:effectLst>
                    <a:latin typeface="Arial Black" pitchFamily="34" charset="0"/>
                  </a:rPr>
                  <a:t>5</a:t>
                </a:r>
              </a:p>
            </p:txBody>
          </p:sp>
        </p:grpSp>
        <p:grpSp>
          <p:nvGrpSpPr>
            <p:cNvPr id="23" name="Group 1024">
              <a:extLst>
                <a:ext uri="{FF2B5EF4-FFF2-40B4-BE49-F238E27FC236}">
                  <a16:creationId xmlns:a16="http://schemas.microsoft.com/office/drawing/2014/main" id="{C3B8C2A8-6D10-4025-B572-E7690EDF23F5}"/>
                </a:ext>
              </a:extLst>
            </p:cNvPr>
            <p:cNvGrpSpPr/>
            <p:nvPr/>
          </p:nvGrpSpPr>
          <p:grpSpPr>
            <a:xfrm>
              <a:off x="3382693" y="2732385"/>
              <a:ext cx="1035740" cy="676072"/>
              <a:chOff x="3227687" y="3424602"/>
              <a:chExt cx="1150822" cy="751191"/>
            </a:xfrm>
          </p:grpSpPr>
          <p:grpSp>
            <p:nvGrpSpPr>
              <p:cNvPr id="29" name="Group 163">
                <a:extLst>
                  <a:ext uri="{FF2B5EF4-FFF2-40B4-BE49-F238E27FC236}">
                    <a16:creationId xmlns:a16="http://schemas.microsoft.com/office/drawing/2014/main" id="{9ED2B42D-88DA-4FD9-8AB1-17DF660D6A57}"/>
                  </a:ext>
                </a:extLst>
              </p:cNvPr>
              <p:cNvGrpSpPr/>
              <p:nvPr/>
            </p:nvGrpSpPr>
            <p:grpSpPr>
              <a:xfrm>
                <a:off x="3227687" y="3424602"/>
                <a:ext cx="822960" cy="751191"/>
                <a:chOff x="2746534" y="3539754"/>
                <a:chExt cx="822960" cy="751191"/>
              </a:xfrm>
            </p:grpSpPr>
            <p:sp>
              <p:nvSpPr>
                <p:cNvPr id="31" name="Right Arrow 167">
                  <a:extLst>
                    <a:ext uri="{FF2B5EF4-FFF2-40B4-BE49-F238E27FC236}">
                      <a16:creationId xmlns:a16="http://schemas.microsoft.com/office/drawing/2014/main" id="{A5F82E40-A71E-4B1C-A360-8579AE21E51E}"/>
                    </a:ext>
                  </a:extLst>
                </p:cNvPr>
                <p:cNvSpPr/>
                <p:nvPr/>
              </p:nvSpPr>
              <p:spPr bwMode="auto">
                <a:xfrm rot="5400000">
                  <a:off x="2734712" y="3582250"/>
                  <a:ext cx="751191" cy="666200"/>
                </a:xfrm>
                <a:prstGeom prst="right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07" tIns="54853" rIns="109707" bIns="54853" numCol="1" rtlCol="0" anchor="ctr" anchorCtr="0" compatLnSpc="1">
                  <a:prstTxWarp prst="textNoShape">
                    <a:avLst/>
                  </a:prstTxWarp>
                </a:bodyPr>
                <a:lstStyle/>
                <a:p>
                  <a:pPr algn="ctr" defTabSz="1096661" fontAlgn="base">
                    <a:spcBef>
                      <a:spcPct val="0"/>
                    </a:spcBef>
                    <a:spcAft>
                      <a:spcPct val="0"/>
                    </a:spcAft>
                    <a:defRPr/>
                  </a:pPr>
                  <a:endParaRPr lang="en-US" sz="1440" spc="-60">
                    <a:solidFill>
                      <a:srgbClr val="FFFFFF"/>
                    </a:solidFill>
                    <a:effectLst>
                      <a:outerShdw blurRad="38100" dist="38100" dir="2700000" algn="tl">
                        <a:srgbClr val="000000">
                          <a:alpha val="43137"/>
                        </a:srgbClr>
                      </a:outerShdw>
                    </a:effectLst>
                    <a:latin typeface="Segoe UI"/>
                  </a:endParaRPr>
                </a:p>
              </p:txBody>
            </p:sp>
            <p:sp>
              <p:nvSpPr>
                <p:cNvPr id="32" name="Rectangle 168">
                  <a:extLst>
                    <a:ext uri="{FF2B5EF4-FFF2-40B4-BE49-F238E27FC236}">
                      <a16:creationId xmlns:a16="http://schemas.microsoft.com/office/drawing/2014/main" id="{AAE67E2D-A4B7-4319-837A-85179C09F7FF}"/>
                    </a:ext>
                  </a:extLst>
                </p:cNvPr>
                <p:cNvSpPr/>
                <p:nvPr/>
              </p:nvSpPr>
              <p:spPr>
                <a:xfrm>
                  <a:off x="2746534" y="3614146"/>
                  <a:ext cx="822960" cy="411480"/>
                </a:xfrm>
                <a:prstGeom prst="rect">
                  <a:avLst/>
                </a:prstGeom>
                <a:solidFill>
                  <a:srgbClr val="A7EA52">
                    <a:alpha val="14902"/>
                  </a:srgbClr>
                </a:solidFill>
                <a:ln w="12700">
                  <a:gradFill flip="none" rotWithShape="1">
                    <a:gsLst>
                      <a:gs pos="0">
                        <a:schemeClr val="tx1">
                          <a:alpha val="0"/>
                        </a:schemeClr>
                      </a:gs>
                      <a:gs pos="50000">
                        <a:schemeClr val="tx1"/>
                      </a:gs>
                      <a:gs pos="100000">
                        <a:schemeClr val="tx1">
                          <a:alpha val="0"/>
                        </a:schemeClr>
                      </a:gs>
                    </a:gsLst>
                    <a:lin ang="0" scaled="0"/>
                    <a:tileRect/>
                  </a:gradFill>
                </a:ln>
              </p:spPr>
              <p:style>
                <a:lnRef idx="1">
                  <a:schemeClr val="accent5"/>
                </a:lnRef>
                <a:fillRef idx="3">
                  <a:schemeClr val="accent5"/>
                </a:fillRef>
                <a:effectRef idx="2">
                  <a:schemeClr val="accent5"/>
                </a:effectRef>
                <a:fontRef idx="minor">
                  <a:schemeClr val="lt1"/>
                </a:fontRef>
              </p:style>
              <p:txBody>
                <a:bodyPr wrap="none" anchor="ctr" anchorCtr="0">
                  <a:noAutofit/>
                </a:bodyPr>
                <a:lstStyle/>
                <a:p>
                  <a:pPr algn="ctr" defTabSz="1097021">
                    <a:lnSpc>
                      <a:spcPts val="1319"/>
                    </a:lnSpc>
                    <a:defRPr/>
                  </a:pPr>
                  <a:r>
                    <a:rPr lang="en-US" sz="1200" kern="1000" spc="-84" dirty="0">
                      <a:solidFill>
                        <a:srgbClr val="FFFFFF"/>
                      </a:solidFill>
                      <a:effectLst>
                        <a:outerShdw blurRad="38100" dist="38100" dir="2700000" algn="tl">
                          <a:srgbClr val="000000">
                            <a:alpha val="43137"/>
                          </a:srgbClr>
                        </a:outerShdw>
                      </a:effectLst>
                      <a:latin typeface="Segoe UI Semibold"/>
                    </a:rPr>
                    <a:t>Computer</a:t>
                  </a:r>
                  <a:br>
                    <a:rPr lang="en-US" sz="1200" kern="1000" spc="-84" dirty="0">
                      <a:solidFill>
                        <a:srgbClr val="FFFFFF"/>
                      </a:solidFill>
                      <a:effectLst>
                        <a:outerShdw blurRad="38100" dist="38100" dir="2700000" algn="tl">
                          <a:srgbClr val="000000">
                            <a:alpha val="43137"/>
                          </a:srgbClr>
                        </a:outerShdw>
                      </a:effectLst>
                      <a:latin typeface="Segoe UI Semibold"/>
                    </a:rPr>
                  </a:br>
                  <a:r>
                    <a:rPr lang="en-US" sz="1200" kern="1000" spc="-84" dirty="0">
                      <a:solidFill>
                        <a:srgbClr val="FFFFFF"/>
                      </a:solidFill>
                      <a:effectLst>
                        <a:outerShdw blurRad="38100" dist="38100" dir="2700000" algn="tl">
                          <a:srgbClr val="000000">
                            <a:alpha val="43137"/>
                          </a:srgbClr>
                        </a:outerShdw>
                      </a:effectLst>
                      <a:latin typeface="Segoe UI Semibold"/>
                    </a:rPr>
                    <a:t>Build</a:t>
                  </a:r>
                  <a:br>
                    <a:rPr lang="en-US" sz="1200" kern="1000" spc="-84" dirty="0">
                      <a:solidFill>
                        <a:srgbClr val="FFFFFF"/>
                      </a:solidFill>
                      <a:effectLst>
                        <a:outerShdw blurRad="38100" dist="38100" dir="2700000" algn="tl">
                          <a:srgbClr val="000000">
                            <a:alpha val="43137"/>
                          </a:srgbClr>
                        </a:outerShdw>
                      </a:effectLst>
                      <a:latin typeface="Segoe UI Semibold"/>
                    </a:rPr>
                  </a:br>
                  <a:r>
                    <a:rPr lang="en-US" sz="1200" kern="1000" spc="-84" dirty="0">
                      <a:solidFill>
                        <a:srgbClr val="FFFFFF"/>
                      </a:solidFill>
                      <a:effectLst>
                        <a:outerShdw blurRad="38100" dist="38100" dir="2700000" algn="tl">
                          <a:srgbClr val="000000">
                            <a:alpha val="43137"/>
                          </a:srgbClr>
                        </a:outerShdw>
                      </a:effectLst>
                      <a:latin typeface="Segoe UI Semibold"/>
                    </a:rPr>
                    <a:t>Report</a:t>
                  </a:r>
                  <a:endParaRPr lang="en-US" sz="1200" kern="1000" spc="-84" dirty="0">
                    <a:solidFill>
                      <a:prstClr val="white"/>
                    </a:solidFill>
                    <a:latin typeface="Segoe UI Semibold"/>
                  </a:endParaRPr>
                </a:p>
              </p:txBody>
            </p:sp>
          </p:grpSp>
          <p:sp>
            <p:nvSpPr>
              <p:cNvPr id="30" name="Oval 183">
                <a:extLst>
                  <a:ext uri="{FF2B5EF4-FFF2-40B4-BE49-F238E27FC236}">
                    <a16:creationId xmlns:a16="http://schemas.microsoft.com/office/drawing/2014/main" id="{8CB3A0E7-7CC6-4004-BA2C-943211B71830}"/>
                  </a:ext>
                </a:extLst>
              </p:cNvPr>
              <p:cNvSpPr/>
              <p:nvPr/>
            </p:nvSpPr>
            <p:spPr bwMode="auto">
              <a:xfrm>
                <a:off x="4104189" y="3552364"/>
                <a:ext cx="274320" cy="274320"/>
              </a:xfrm>
              <a:prstGeom prst="ellipse">
                <a:avLst/>
              </a:prstGeom>
              <a:solidFill>
                <a:schemeClr val="accent1"/>
              </a:solidFill>
              <a:ln w="19050">
                <a:solidFill>
                  <a:schemeClr val="tx1"/>
                </a:solidFill>
                <a:headEnd type="none" w="med" len="med"/>
                <a:tailEnd type="none" w="med" len="med"/>
              </a:ln>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vert="horz" wrap="square" lIns="109707" tIns="54853" rIns="109707" bIns="54853" numCol="1" rtlCol="0" anchor="ctr" anchorCtr="0" compatLnSpc="1">
                <a:prstTxWarp prst="textNoShape">
                  <a:avLst/>
                </a:prstTxWarp>
              </a:bodyPr>
              <a:lstStyle/>
              <a:p>
                <a:pPr algn="ctr" defTabSz="1096661" fontAlgn="base">
                  <a:spcBef>
                    <a:spcPct val="0"/>
                  </a:spcBef>
                  <a:spcAft>
                    <a:spcPct val="0"/>
                  </a:spcAft>
                  <a:defRPr/>
                </a:pPr>
                <a:r>
                  <a:rPr lang="en-US" sz="1679" dirty="0">
                    <a:solidFill>
                      <a:prstClr val="white"/>
                    </a:solidFill>
                    <a:effectLst>
                      <a:outerShdw blurRad="38100" dist="38100" dir="2700000" algn="tl">
                        <a:srgbClr val="000000">
                          <a:alpha val="43137"/>
                        </a:srgbClr>
                      </a:outerShdw>
                    </a:effectLst>
                    <a:latin typeface="Arial Black" pitchFamily="34" charset="0"/>
                  </a:rPr>
                  <a:t>3</a:t>
                </a:r>
              </a:p>
            </p:txBody>
          </p:sp>
        </p:grpSp>
        <p:grpSp>
          <p:nvGrpSpPr>
            <p:cNvPr id="24" name="Group 1033">
              <a:extLst>
                <a:ext uri="{FF2B5EF4-FFF2-40B4-BE49-F238E27FC236}">
                  <a16:creationId xmlns:a16="http://schemas.microsoft.com/office/drawing/2014/main" id="{1AC93838-E1D6-4E3C-BA3B-EB67C201152A}"/>
                </a:ext>
              </a:extLst>
            </p:cNvPr>
            <p:cNvGrpSpPr/>
            <p:nvPr/>
          </p:nvGrpSpPr>
          <p:grpSpPr>
            <a:xfrm>
              <a:off x="2350340" y="1748997"/>
              <a:ext cx="848891" cy="745253"/>
              <a:chOff x="2080627" y="2331948"/>
              <a:chExt cx="943212" cy="828059"/>
            </a:xfrm>
          </p:grpSpPr>
          <p:sp>
            <p:nvSpPr>
              <p:cNvPr id="27" name="Right Arrow 130">
                <a:extLst>
                  <a:ext uri="{FF2B5EF4-FFF2-40B4-BE49-F238E27FC236}">
                    <a16:creationId xmlns:a16="http://schemas.microsoft.com/office/drawing/2014/main" id="{E1190007-D13C-496E-8FC4-6130B802EED7}"/>
                  </a:ext>
                </a:extLst>
              </p:cNvPr>
              <p:cNvSpPr/>
              <p:nvPr/>
            </p:nvSpPr>
            <p:spPr bwMode="auto">
              <a:xfrm flipH="1">
                <a:off x="2080627" y="2493807"/>
                <a:ext cx="943212" cy="666200"/>
              </a:xfrm>
              <a:prstGeom prst="right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0" tIns="54853" rIns="54856" bIns="54853" numCol="1" rtlCol="0" anchor="ctr" anchorCtr="0" compatLnSpc="1">
                <a:prstTxWarp prst="textNoShape">
                  <a:avLst/>
                </a:prstTxWarp>
              </a:bodyPr>
              <a:lstStyle/>
              <a:p>
                <a:pPr algn="r" defTabSz="1097021">
                  <a:lnSpc>
                    <a:spcPts val="1319"/>
                  </a:lnSpc>
                  <a:defRPr/>
                </a:pPr>
                <a:r>
                  <a:rPr lang="pl-PL" sz="1200" kern="1000" spc="-84" dirty="0">
                    <a:solidFill>
                      <a:srgbClr val="FFFFFF"/>
                    </a:solidFill>
                    <a:effectLst>
                      <a:outerShdw blurRad="38100" dist="38100" dir="2700000" algn="tl">
                        <a:srgbClr val="000000">
                          <a:alpha val="43137"/>
                        </a:srgbClr>
                      </a:outerShdw>
                    </a:effectLst>
                    <a:latin typeface="Segoe UI Semibold"/>
                  </a:rPr>
                  <a:t>Zamówienia</a:t>
                </a:r>
                <a:endParaRPr lang="en-US" sz="1200" kern="1000" spc="-60" dirty="0">
                  <a:solidFill>
                    <a:srgbClr val="FFFFFF"/>
                  </a:solidFill>
                  <a:effectLst>
                    <a:outerShdw blurRad="38100" dist="38100" dir="2700000" algn="tl">
                      <a:srgbClr val="000000">
                        <a:alpha val="43137"/>
                      </a:srgbClr>
                    </a:outerShdw>
                  </a:effectLst>
                  <a:latin typeface="Segoe UI"/>
                </a:endParaRPr>
              </a:p>
            </p:txBody>
          </p:sp>
          <p:sp>
            <p:nvSpPr>
              <p:cNvPr id="28" name="Oval 190">
                <a:extLst>
                  <a:ext uri="{FF2B5EF4-FFF2-40B4-BE49-F238E27FC236}">
                    <a16:creationId xmlns:a16="http://schemas.microsoft.com/office/drawing/2014/main" id="{564535EA-80CA-4F9B-8BDF-C1D97FF65C55}"/>
                  </a:ext>
                </a:extLst>
              </p:cNvPr>
              <p:cNvSpPr/>
              <p:nvPr/>
            </p:nvSpPr>
            <p:spPr bwMode="auto">
              <a:xfrm>
                <a:off x="2582181" y="2331948"/>
                <a:ext cx="274320" cy="274320"/>
              </a:xfrm>
              <a:prstGeom prst="ellipse">
                <a:avLst/>
              </a:prstGeom>
              <a:solidFill>
                <a:schemeClr val="accent1"/>
              </a:solidFill>
              <a:ln w="19050">
                <a:solidFill>
                  <a:schemeClr val="tx1"/>
                </a:solidFill>
                <a:headEnd type="none" w="med" len="med"/>
                <a:tailEnd type="none" w="med" len="med"/>
              </a:ln>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vert="horz" wrap="square" lIns="109707" tIns="54853" rIns="109707" bIns="54853" numCol="1" rtlCol="0" anchor="ctr" anchorCtr="0" compatLnSpc="1">
                <a:prstTxWarp prst="textNoShape">
                  <a:avLst/>
                </a:prstTxWarp>
              </a:bodyPr>
              <a:lstStyle/>
              <a:p>
                <a:pPr algn="ctr" defTabSz="1096661" fontAlgn="base">
                  <a:spcBef>
                    <a:spcPct val="0"/>
                  </a:spcBef>
                  <a:spcAft>
                    <a:spcPct val="0"/>
                  </a:spcAft>
                  <a:defRPr/>
                </a:pPr>
                <a:r>
                  <a:rPr lang="en-US" sz="1679" dirty="0">
                    <a:solidFill>
                      <a:prstClr val="white"/>
                    </a:solidFill>
                    <a:effectLst>
                      <a:outerShdw blurRad="38100" dist="38100" dir="2700000" algn="tl">
                        <a:srgbClr val="000000">
                          <a:alpha val="43137"/>
                        </a:srgbClr>
                      </a:outerShdw>
                    </a:effectLst>
                    <a:latin typeface="Arial Black" pitchFamily="34" charset="0"/>
                  </a:rPr>
                  <a:t>1</a:t>
                </a:r>
              </a:p>
            </p:txBody>
          </p:sp>
        </p:grpSp>
        <p:pic>
          <p:nvPicPr>
            <p:cNvPr id="25" name="Grafik 6" descr="cid:image002.jpg@01CEAFC7.EFDA58E0">
              <a:extLst>
                <a:ext uri="{FF2B5EF4-FFF2-40B4-BE49-F238E27FC236}">
                  <a16:creationId xmlns:a16="http://schemas.microsoft.com/office/drawing/2014/main" id="{1EC978A8-3CDF-478F-AAD3-00F654F4D557}"/>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2851" b="98904" l="4050" r="94393"/>
                      </a14:imgEffect>
                    </a14:imgLayer>
                  </a14:imgProps>
                </a:ext>
                <a:ext uri="{28A0092B-C50C-407E-A947-70E740481C1C}">
                  <a14:useLocalDpi xmlns:a14="http://schemas.microsoft.com/office/drawing/2010/main" val="0"/>
                </a:ext>
              </a:extLst>
            </a:blip>
            <a:srcRect/>
            <a:stretch>
              <a:fillRect/>
            </a:stretch>
          </p:blipFill>
          <p:spPr bwMode="auto">
            <a:xfrm>
              <a:off x="6758780" y="1801066"/>
              <a:ext cx="1136571" cy="807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83">
              <a:extLst>
                <a:ext uri="{FF2B5EF4-FFF2-40B4-BE49-F238E27FC236}">
                  <a16:creationId xmlns:a16="http://schemas.microsoft.com/office/drawing/2014/main" id="{8422244D-A6BC-4019-AC6C-CDD30BCD9410}"/>
                </a:ext>
              </a:extLst>
            </p:cNvPr>
            <p:cNvPicPr>
              <a:picLocks noChangeAspect="1"/>
            </p:cNvPicPr>
            <p:nvPr/>
          </p:nvPicPr>
          <p:blipFill rotWithShape="1">
            <a:blip r:embed="rId11">
              <a:extLst>
                <a:ext uri="{28A0092B-C50C-407E-A947-70E740481C1C}">
                  <a14:useLocalDpi xmlns:a14="http://schemas.microsoft.com/office/drawing/2010/main" val="0"/>
                </a:ext>
              </a:extLst>
            </a:blip>
            <a:srcRect r="28536"/>
            <a:stretch/>
          </p:blipFill>
          <p:spPr>
            <a:xfrm>
              <a:off x="5868820" y="1005596"/>
              <a:ext cx="812581" cy="569376"/>
            </a:xfrm>
            <a:prstGeom prst="rect">
              <a:avLst/>
            </a:prstGeom>
          </p:spPr>
        </p:pic>
      </p:grpSp>
      <p:sp>
        <p:nvSpPr>
          <p:cNvPr id="64" name="pole tekstowe 63">
            <a:extLst>
              <a:ext uri="{FF2B5EF4-FFF2-40B4-BE49-F238E27FC236}">
                <a16:creationId xmlns:a16="http://schemas.microsoft.com/office/drawing/2014/main" id="{29980909-E393-4C48-892E-BF506F6A72DC}"/>
              </a:ext>
            </a:extLst>
          </p:cNvPr>
          <p:cNvSpPr txBox="1"/>
          <p:nvPr/>
        </p:nvSpPr>
        <p:spPr>
          <a:xfrm>
            <a:off x="397041" y="192930"/>
            <a:ext cx="11538285" cy="461665"/>
          </a:xfrm>
          <a:prstGeom prst="rect">
            <a:avLst/>
          </a:prstGeom>
          <a:noFill/>
        </p:spPr>
        <p:txBody>
          <a:bodyPr wrap="square" rtlCol="0">
            <a:spAutoFit/>
          </a:bodyPr>
          <a:lstStyle/>
          <a:p>
            <a:r>
              <a:rPr lang="pl-PL" sz="2400" b="1" dirty="0"/>
              <a:t>Krótkie podsumowanie.</a:t>
            </a:r>
          </a:p>
        </p:txBody>
      </p:sp>
      <p:sp>
        <p:nvSpPr>
          <p:cNvPr id="65" name="pole tekstowe 64">
            <a:extLst>
              <a:ext uri="{FF2B5EF4-FFF2-40B4-BE49-F238E27FC236}">
                <a16:creationId xmlns:a16="http://schemas.microsoft.com/office/drawing/2014/main" id="{7E772F6C-1DBD-49D6-9FD2-73DF4EA44C47}"/>
              </a:ext>
            </a:extLst>
          </p:cNvPr>
          <p:cNvSpPr txBox="1"/>
          <p:nvPr/>
        </p:nvSpPr>
        <p:spPr>
          <a:xfrm>
            <a:off x="397041" y="5200857"/>
            <a:ext cx="11538285" cy="1477328"/>
          </a:xfrm>
          <a:prstGeom prst="rect">
            <a:avLst/>
          </a:prstGeom>
          <a:noFill/>
        </p:spPr>
        <p:txBody>
          <a:bodyPr wrap="square" rtlCol="0">
            <a:spAutoFit/>
          </a:bodyPr>
          <a:lstStyle/>
          <a:p>
            <a:r>
              <a:rPr lang="pl-PL" dirty="0"/>
              <a:t>Kolejnymi czynnościami będą:</a:t>
            </a:r>
            <a:br>
              <a:rPr lang="pl-PL" dirty="0"/>
            </a:br>
            <a:r>
              <a:rPr lang="pl-PL" dirty="0"/>
              <a:t> - weryfikacja połączenia MDOS SC z usługami </a:t>
            </a:r>
            <a:r>
              <a:rPr lang="pl-PL"/>
              <a:t>chmurowymi Microsoft</a:t>
            </a:r>
            <a:endParaRPr lang="pl-PL" dirty="0"/>
          </a:p>
          <a:p>
            <a:r>
              <a:rPr lang="pl-PL" dirty="0"/>
              <a:t> - przygotowanie </a:t>
            </a:r>
            <a:r>
              <a:rPr lang="pl-PL" dirty="0" err="1"/>
              <a:t>MARXpress</a:t>
            </a:r>
            <a:r>
              <a:rPr lang="pl-PL" dirty="0"/>
              <a:t> </a:t>
            </a:r>
            <a:r>
              <a:rPr lang="pl-PL" dirty="0" err="1"/>
              <a:t>Tool</a:t>
            </a:r>
            <a:r>
              <a:rPr lang="pl-PL" dirty="0"/>
              <a:t> do instalacji kluczy na komputerach</a:t>
            </a:r>
          </a:p>
          <a:p>
            <a:r>
              <a:rPr lang="pl-PL" dirty="0"/>
              <a:t> - szkolenie z obsługi MDOS SC</a:t>
            </a:r>
            <a:br>
              <a:rPr lang="pl-PL" dirty="0"/>
            </a:br>
            <a:r>
              <a:rPr lang="pl-PL" dirty="0"/>
              <a:t> - przeprowadzenie testów w środowisku produkcyjnym			</a:t>
            </a:r>
            <a:r>
              <a:rPr lang="pl-PL" i="1" dirty="0"/>
              <a:t>zapraszam na kolejne sesje szkoleniowe…</a:t>
            </a:r>
          </a:p>
        </p:txBody>
      </p:sp>
    </p:spTree>
    <p:extLst>
      <p:ext uri="{BB962C8B-B14F-4D97-AF65-F5344CB8AC3E}">
        <p14:creationId xmlns:p14="http://schemas.microsoft.com/office/powerpoint/2010/main" val="151537430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60B00-7D40-4A92-B9C3-545CE57A4A8A}"/>
              </a:ext>
            </a:extLst>
          </p:cNvPr>
          <p:cNvSpPr>
            <a:spLocks noGrp="1"/>
          </p:cNvSpPr>
          <p:nvPr>
            <p:ph type="title"/>
          </p:nvPr>
        </p:nvSpPr>
        <p:spPr/>
        <p:txBody>
          <a:bodyPr/>
          <a:lstStyle/>
          <a:p>
            <a:r>
              <a:rPr lang="en-US">
                <a:solidFill>
                  <a:schemeClr val="accent1"/>
                </a:solidFill>
              </a:rPr>
              <a:t>Intro to AAD</a:t>
            </a:r>
          </a:p>
        </p:txBody>
      </p:sp>
      <p:sp>
        <p:nvSpPr>
          <p:cNvPr id="4" name="Text Placeholder 2">
            <a:extLst>
              <a:ext uri="{FF2B5EF4-FFF2-40B4-BE49-F238E27FC236}">
                <a16:creationId xmlns:a16="http://schemas.microsoft.com/office/drawing/2014/main" id="{98340104-2F1B-43F2-A51D-A742DF326262}"/>
              </a:ext>
            </a:extLst>
          </p:cNvPr>
          <p:cNvSpPr>
            <a:spLocks noGrp="1"/>
          </p:cNvSpPr>
          <p:nvPr>
            <p:ph type="body" sz="quarter" idx="10"/>
          </p:nvPr>
        </p:nvSpPr>
        <p:spPr>
          <a:xfrm>
            <a:off x="424797" y="1157680"/>
            <a:ext cx="4700876" cy="5867959"/>
          </a:xfrm>
        </p:spPr>
        <p:txBody>
          <a:bodyPr>
            <a:noAutofit/>
          </a:bodyPr>
          <a:lstStyle/>
          <a:p>
            <a:pPr>
              <a:lnSpc>
                <a:spcPct val="100000"/>
              </a:lnSpc>
              <a:spcBef>
                <a:spcPts val="0"/>
              </a:spcBef>
            </a:pPr>
            <a:r>
              <a:rPr lang="en-US" sz="1200"/>
              <a:t>Review </a:t>
            </a:r>
            <a:r>
              <a:rPr lang="en-US" sz="1200">
                <a:hlinkClick r:id="rId2"/>
              </a:rPr>
              <a:t>Azure Active Directory Documentation</a:t>
            </a:r>
            <a:r>
              <a:rPr lang="en-US" sz="1200"/>
              <a:t> and Fundamentals. </a:t>
            </a:r>
          </a:p>
          <a:p>
            <a:pPr>
              <a:lnSpc>
                <a:spcPct val="100000"/>
              </a:lnSpc>
              <a:spcBef>
                <a:spcPts val="0"/>
              </a:spcBef>
            </a:pPr>
            <a:endParaRPr lang="en-US" sz="500"/>
          </a:p>
          <a:p>
            <a:pPr>
              <a:lnSpc>
                <a:spcPct val="100000"/>
              </a:lnSpc>
              <a:spcBef>
                <a:spcPts val="0"/>
              </a:spcBef>
            </a:pPr>
            <a:r>
              <a:rPr lang="en-US" sz="1200">
                <a:solidFill>
                  <a:schemeClr val="accent1">
                    <a:lumMod val="75000"/>
                  </a:schemeClr>
                </a:solidFill>
              </a:rPr>
              <a:t>See below list to deep dive or find a specific area. (Please note all below links are accessible from the link above):</a:t>
            </a:r>
          </a:p>
          <a:p>
            <a:pPr>
              <a:lnSpc>
                <a:spcPct val="100000"/>
              </a:lnSpc>
              <a:spcBef>
                <a:spcPts val="0"/>
              </a:spcBef>
            </a:pPr>
            <a:endParaRPr lang="en-US" sz="500">
              <a:solidFill>
                <a:schemeClr val="accent3"/>
              </a:solidFill>
            </a:endParaRPr>
          </a:p>
          <a:p>
            <a:pPr marL="1028700" lvl="1" indent="-342900">
              <a:buFont typeface="Courier New" panose="02070309020205020404" pitchFamily="49" charset="0"/>
              <a:buChar char="o"/>
            </a:pPr>
            <a:r>
              <a:rPr lang="en-US" sz="1200"/>
              <a:t>What is Azure AD and who uses it, what are Azure AD licenses, features and terminology</a:t>
            </a:r>
            <a:endParaRPr lang="en-US" sz="1200">
              <a:cs typeface="Segoe UI"/>
            </a:endParaRPr>
          </a:p>
          <a:p>
            <a:pPr marL="1028700" lvl="1" indent="-342900">
              <a:buFont typeface="Courier New" panose="02070309020205020404" pitchFamily="49" charset="0"/>
              <a:buChar char="o"/>
            </a:pPr>
            <a:r>
              <a:rPr lang="en-US" sz="1200"/>
              <a:t>What's new in Azure AD </a:t>
            </a:r>
            <a:r>
              <a:rPr lang="en-US" sz="1200">
                <a:hlinkClick r:id="rId3"/>
              </a:rPr>
              <a:t>link</a:t>
            </a:r>
            <a:endParaRPr lang="en-US" sz="1200"/>
          </a:p>
          <a:p>
            <a:pPr marL="1028700" lvl="1" indent="-342900">
              <a:buFont typeface="Courier New" panose="02070309020205020404" pitchFamily="49" charset="0"/>
              <a:buChar char="o"/>
            </a:pPr>
            <a:r>
              <a:rPr lang="en-US" sz="1200"/>
              <a:t>How to create a new tenant in the Azure portal </a:t>
            </a:r>
            <a:r>
              <a:rPr lang="en-US" sz="1200">
                <a:hlinkClick r:id="rId4"/>
              </a:rPr>
              <a:t>link</a:t>
            </a:r>
            <a:endParaRPr lang="en-US" sz="1200"/>
          </a:p>
          <a:p>
            <a:pPr marL="1028700" lvl="1" indent="-342900">
              <a:buFont typeface="Courier New" panose="02070309020205020404" pitchFamily="49" charset="0"/>
              <a:buChar char="o"/>
            </a:pPr>
            <a:r>
              <a:rPr lang="en-US" sz="1200"/>
              <a:t>How an organization can sign up to use AAD </a:t>
            </a:r>
            <a:r>
              <a:rPr lang="en-US" sz="1200">
                <a:hlinkClick r:id="rId5"/>
              </a:rPr>
              <a:t>link</a:t>
            </a:r>
            <a:r>
              <a:rPr lang="en-US" sz="1200"/>
              <a:t>, how to add a custom domain name </a:t>
            </a:r>
            <a:r>
              <a:rPr lang="en-US" sz="1200">
                <a:hlinkClick r:id="rId6"/>
              </a:rPr>
              <a:t>link</a:t>
            </a:r>
            <a:r>
              <a:rPr lang="en-US" sz="1200"/>
              <a:t>, how to associate or add an Azure subscription to an AAD tenant </a:t>
            </a:r>
            <a:r>
              <a:rPr lang="en-US" sz="1200">
                <a:hlinkClick r:id="rId7"/>
              </a:rPr>
              <a:t>link</a:t>
            </a:r>
            <a:endParaRPr lang="en-US" sz="1200"/>
          </a:p>
          <a:p>
            <a:pPr marL="1028700" lvl="1" indent="-342900">
              <a:buFont typeface="Courier New" panose="02070309020205020404" pitchFamily="49" charset="0"/>
              <a:buChar char="o"/>
            </a:pPr>
            <a:r>
              <a:rPr lang="en-US" sz="1200"/>
              <a:t>How to add or delete users </a:t>
            </a:r>
            <a:r>
              <a:rPr lang="en-US" sz="1200">
                <a:hlinkClick r:id="rId8"/>
              </a:rPr>
              <a:t>link</a:t>
            </a:r>
            <a:r>
              <a:rPr lang="en-US" sz="1200"/>
              <a:t>, add or change user profile info </a:t>
            </a:r>
            <a:r>
              <a:rPr lang="en-US" sz="1200">
                <a:hlinkClick r:id="rId9"/>
              </a:rPr>
              <a:t>link</a:t>
            </a:r>
            <a:r>
              <a:rPr lang="en-US" sz="1200"/>
              <a:t>, reset a user’s password </a:t>
            </a:r>
            <a:r>
              <a:rPr lang="en-US" sz="1200">
                <a:hlinkClick r:id="rId10"/>
              </a:rPr>
              <a:t>link</a:t>
            </a:r>
            <a:r>
              <a:rPr lang="en-US" sz="1200"/>
              <a:t>, assign roles to users' </a:t>
            </a:r>
            <a:r>
              <a:rPr lang="en-US" sz="1200">
                <a:hlinkClick r:id="rId11"/>
              </a:rPr>
              <a:t>link</a:t>
            </a:r>
            <a:r>
              <a:rPr lang="en-US" sz="1200"/>
              <a:t>, assign or remove licenses from users' </a:t>
            </a:r>
            <a:r>
              <a:rPr lang="en-US" sz="1200">
                <a:hlinkClick r:id="rId12"/>
              </a:rPr>
              <a:t>link</a:t>
            </a:r>
            <a:r>
              <a:rPr lang="en-US" sz="1200"/>
              <a:t>, restore a deleted user </a:t>
            </a:r>
            <a:r>
              <a:rPr lang="en-US" sz="1200">
                <a:hlinkClick r:id="rId13"/>
              </a:rPr>
              <a:t>link</a:t>
            </a:r>
            <a:endParaRPr lang="en-US" sz="1200"/>
          </a:p>
          <a:p>
            <a:pPr marL="1028700" lvl="1" indent="-342900">
              <a:buFont typeface="Courier New" panose="02070309020205020404" pitchFamily="49" charset="0"/>
              <a:buChar char="o"/>
            </a:pPr>
            <a:r>
              <a:rPr lang="en-US" sz="1200"/>
              <a:t>AAD how to manage access </a:t>
            </a:r>
            <a:r>
              <a:rPr lang="en-US" sz="1200">
                <a:hlinkClick r:id="rId14"/>
              </a:rPr>
              <a:t>link</a:t>
            </a:r>
            <a:endParaRPr lang="en-US" sz="1200"/>
          </a:p>
          <a:p>
            <a:pPr marL="1028700" lvl="1" indent="-342900">
              <a:buFont typeface="Courier New" panose="02070309020205020404" pitchFamily="49" charset="0"/>
              <a:buChar char="o"/>
            </a:pPr>
            <a:r>
              <a:rPr lang="en-US" sz="1200"/>
              <a:t>Default user permissions </a:t>
            </a:r>
            <a:r>
              <a:rPr lang="en-US" sz="1200">
                <a:hlinkClick r:id="rId15"/>
              </a:rPr>
              <a:t>link</a:t>
            </a:r>
            <a:r>
              <a:rPr lang="en-US" sz="1200"/>
              <a:t> </a:t>
            </a:r>
            <a:endParaRPr lang="en-US" sz="1200">
              <a:cs typeface="Segoe UI"/>
            </a:endParaRPr>
          </a:p>
          <a:p>
            <a:pPr marL="1028700" lvl="1" indent="-342900">
              <a:buFont typeface="Courier New" panose="02070309020205020404" pitchFamily="49" charset="0"/>
              <a:buChar char="o"/>
            </a:pPr>
            <a:r>
              <a:rPr lang="en-US" sz="1200"/>
              <a:t>How an organization can view their groups and members in Azure Active Directory, add users and assign to groups </a:t>
            </a:r>
            <a:r>
              <a:rPr lang="en-US" sz="1200">
                <a:hlinkClick r:id="rId16"/>
              </a:rPr>
              <a:t>link</a:t>
            </a:r>
            <a:r>
              <a:rPr lang="en-US" sz="1200"/>
              <a:t>, how to create a group and add members </a:t>
            </a:r>
            <a:r>
              <a:rPr lang="en-US" sz="1200">
                <a:hlinkClick r:id="rId17"/>
              </a:rPr>
              <a:t>link</a:t>
            </a:r>
            <a:r>
              <a:rPr lang="en-US" sz="1200"/>
              <a:t>, how to add or remove group members </a:t>
            </a:r>
            <a:r>
              <a:rPr lang="en-US" sz="1200">
                <a:hlinkClick r:id="rId18"/>
              </a:rPr>
              <a:t>link</a:t>
            </a:r>
            <a:r>
              <a:rPr lang="en-US" sz="1200"/>
              <a:t>, how to delete a group </a:t>
            </a:r>
            <a:r>
              <a:rPr lang="en-US" sz="1200">
                <a:hlinkClick r:id="rId19"/>
              </a:rPr>
              <a:t>link</a:t>
            </a:r>
            <a:r>
              <a:rPr lang="en-US" sz="1200"/>
              <a:t>, how to add or remove a group from another group </a:t>
            </a:r>
            <a:r>
              <a:rPr lang="en-US" sz="1200">
                <a:hlinkClick r:id="rId20"/>
              </a:rPr>
              <a:t>link</a:t>
            </a:r>
            <a:r>
              <a:rPr lang="en-US" sz="1200"/>
              <a:t>, how to edit group information </a:t>
            </a:r>
            <a:r>
              <a:rPr lang="en-US" sz="1200">
                <a:hlinkClick r:id="rId21"/>
              </a:rPr>
              <a:t>link</a:t>
            </a:r>
            <a:r>
              <a:rPr lang="en-US" sz="1200"/>
              <a:t>, how to add or remove group owners </a:t>
            </a:r>
            <a:r>
              <a:rPr lang="en-US" sz="1200">
                <a:hlinkClick r:id="rId22"/>
              </a:rPr>
              <a:t>link</a:t>
            </a:r>
            <a:endParaRPr lang="en-US" sz="1200"/>
          </a:p>
          <a:p>
            <a:pPr marL="1028700" lvl="1" indent="-342900">
              <a:buFont typeface="Courier New" panose="02070309020205020404" pitchFamily="49" charset="0"/>
              <a:buChar char="o"/>
            </a:pPr>
            <a:r>
              <a:rPr lang="en-US" sz="1200"/>
              <a:t>What is single sign on </a:t>
            </a:r>
            <a:r>
              <a:rPr lang="en-US" sz="1200">
                <a:hlinkClick r:id="rId23"/>
              </a:rPr>
              <a:t>link</a:t>
            </a:r>
            <a:r>
              <a:rPr lang="en-US" sz="1200"/>
              <a:t> </a:t>
            </a:r>
            <a:endParaRPr lang="en-US" sz="1200">
              <a:cs typeface="Segoe UI"/>
            </a:endParaRPr>
          </a:p>
          <a:p>
            <a:pPr marL="1028700" lvl="1" indent="-342900">
              <a:buFont typeface="Courier New" panose="02070309020205020404" pitchFamily="49" charset="0"/>
              <a:buChar char="o"/>
            </a:pPr>
            <a:r>
              <a:rPr lang="en-US" sz="1200"/>
              <a:t>AAD FAQ </a:t>
            </a:r>
            <a:r>
              <a:rPr lang="en-US" sz="1200">
                <a:hlinkClick r:id="rId24"/>
              </a:rPr>
              <a:t>link</a:t>
            </a:r>
            <a:endParaRPr lang="en-US" sz="1200"/>
          </a:p>
        </p:txBody>
      </p:sp>
    </p:spTree>
    <p:extLst>
      <p:ext uri="{BB962C8B-B14F-4D97-AF65-F5344CB8AC3E}">
        <p14:creationId xmlns:p14="http://schemas.microsoft.com/office/powerpoint/2010/main" val="3451443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60B00-7D40-4A92-B9C3-545CE57A4A8A}"/>
              </a:ext>
            </a:extLst>
          </p:cNvPr>
          <p:cNvSpPr>
            <a:spLocks noGrp="1"/>
          </p:cNvSpPr>
          <p:nvPr>
            <p:ph type="title"/>
          </p:nvPr>
        </p:nvSpPr>
        <p:spPr/>
        <p:txBody>
          <a:bodyPr/>
          <a:lstStyle/>
          <a:p>
            <a:r>
              <a:rPr lang="en-US">
                <a:solidFill>
                  <a:schemeClr val="accent1"/>
                </a:solidFill>
              </a:rPr>
              <a:t>Intro to AAD</a:t>
            </a:r>
          </a:p>
        </p:txBody>
      </p:sp>
      <p:sp>
        <p:nvSpPr>
          <p:cNvPr id="4" name="Text Placeholder 2">
            <a:extLst>
              <a:ext uri="{FF2B5EF4-FFF2-40B4-BE49-F238E27FC236}">
                <a16:creationId xmlns:a16="http://schemas.microsoft.com/office/drawing/2014/main" id="{98340104-2F1B-43F2-A51D-A742DF326262}"/>
              </a:ext>
            </a:extLst>
          </p:cNvPr>
          <p:cNvSpPr>
            <a:spLocks noGrp="1"/>
          </p:cNvSpPr>
          <p:nvPr>
            <p:ph type="body" sz="quarter" idx="10"/>
          </p:nvPr>
        </p:nvSpPr>
        <p:spPr>
          <a:xfrm>
            <a:off x="424797" y="1157681"/>
            <a:ext cx="4675709" cy="5587068"/>
          </a:xfrm>
        </p:spPr>
        <p:txBody>
          <a:bodyPr>
            <a:noAutofit/>
          </a:bodyPr>
          <a:lstStyle/>
          <a:p>
            <a:pPr>
              <a:lnSpc>
                <a:spcPct val="100000"/>
              </a:lnSpc>
              <a:spcBef>
                <a:spcPts val="0"/>
              </a:spcBef>
            </a:pPr>
            <a:r>
              <a:rPr lang="en-US" sz="1200"/>
              <a:t>Review Azure Active Directory resources on azure.Microsoft.com, </a:t>
            </a:r>
            <a:r>
              <a:rPr lang="en-US" sz="1200">
                <a:hlinkClick r:id="rId2"/>
              </a:rPr>
              <a:t>link</a:t>
            </a:r>
            <a:r>
              <a:rPr lang="en-US" sz="1200"/>
              <a:t>. </a:t>
            </a:r>
          </a:p>
          <a:p>
            <a:pPr>
              <a:lnSpc>
                <a:spcPct val="100000"/>
              </a:lnSpc>
              <a:spcBef>
                <a:spcPts val="0"/>
              </a:spcBef>
            </a:pPr>
            <a:r>
              <a:rPr lang="en-US" sz="1200">
                <a:solidFill>
                  <a:schemeClr val="accent1">
                    <a:lumMod val="75000"/>
                  </a:schemeClr>
                </a:solidFill>
              </a:rPr>
              <a:t>See list below to deep dive or find a specific area: </a:t>
            </a:r>
          </a:p>
          <a:p>
            <a:pPr marL="1028700" lvl="1" indent="-342900">
              <a:buFont typeface="Courier New" panose="02070309020205020404" pitchFamily="49" charset="0"/>
              <a:buChar char="o"/>
            </a:pPr>
            <a:r>
              <a:rPr lang="en-US" sz="1200"/>
              <a:t>Download crash course in Azure Active Directory e-book </a:t>
            </a:r>
            <a:r>
              <a:rPr lang="en-US" sz="1200">
                <a:hlinkClick r:id="rId3"/>
              </a:rPr>
              <a:t>link</a:t>
            </a:r>
            <a:endParaRPr lang="en-US" sz="1200"/>
          </a:p>
          <a:p>
            <a:pPr marL="1028700" lvl="1" indent="-342900">
              <a:buFont typeface="Courier New" panose="02070309020205020404" pitchFamily="49" charset="0"/>
              <a:buChar char="o"/>
            </a:pPr>
            <a:r>
              <a:rPr lang="en-US" sz="1200"/>
              <a:t>Read over the overview, features, security, pricing, customer stories and FAQ </a:t>
            </a:r>
            <a:r>
              <a:rPr lang="en-US" sz="1200">
                <a:hlinkClick r:id="rId4"/>
              </a:rPr>
              <a:t>link</a:t>
            </a:r>
            <a:endParaRPr lang="en-US" sz="1200"/>
          </a:p>
          <a:p>
            <a:pPr marL="1028700" lvl="1" indent="-342900">
              <a:buFont typeface="Courier New" panose="02070309020205020404" pitchFamily="49" charset="0"/>
              <a:buChar char="o"/>
            </a:pPr>
            <a:r>
              <a:rPr lang="en-US" sz="1200"/>
              <a:t>Review AAD datasheet </a:t>
            </a:r>
            <a:r>
              <a:rPr lang="en-US" sz="1200">
                <a:hlinkClick r:id="rId5"/>
              </a:rPr>
              <a:t>link </a:t>
            </a:r>
            <a:endParaRPr lang="en-US" sz="1200"/>
          </a:p>
          <a:p>
            <a:pPr marL="1028700" lvl="1" indent="-342900">
              <a:buFont typeface="Courier New" panose="02070309020205020404" pitchFamily="49" charset="0"/>
              <a:buChar char="o"/>
            </a:pPr>
            <a:r>
              <a:rPr lang="en-US" sz="1200"/>
              <a:t>Review cloud identity and access management infographic </a:t>
            </a:r>
            <a:r>
              <a:rPr lang="en-US" sz="1200">
                <a:hlinkClick r:id="rId6"/>
              </a:rPr>
              <a:t>link</a:t>
            </a:r>
            <a:r>
              <a:rPr lang="en-US" sz="1200"/>
              <a:t> </a:t>
            </a:r>
            <a:endParaRPr lang="en-US" sz="1200">
              <a:cs typeface="Segoe UI"/>
            </a:endParaRPr>
          </a:p>
          <a:p>
            <a:pPr marL="1028700" lvl="1" indent="-342900">
              <a:buFont typeface="Courier New" panose="02070309020205020404" pitchFamily="49" charset="0"/>
              <a:buChar char="o"/>
            </a:pPr>
            <a:r>
              <a:rPr lang="en-US" sz="1200"/>
              <a:t>Protecting your modern workplace with Azure Active Directory: 2-minute YouTube video </a:t>
            </a:r>
            <a:r>
              <a:rPr lang="en-US" sz="1200">
                <a:hlinkClick r:id="rId7"/>
              </a:rPr>
              <a:t>link</a:t>
            </a:r>
            <a:r>
              <a:rPr lang="en-US" sz="1200"/>
              <a:t> </a:t>
            </a:r>
            <a:endParaRPr lang="en-US" sz="1200">
              <a:cs typeface="Segoe UI"/>
            </a:endParaRPr>
          </a:p>
          <a:p>
            <a:pPr indent="-228600">
              <a:spcBef>
                <a:spcPts val="0"/>
              </a:spcBef>
            </a:pPr>
            <a:endParaRPr lang="en-US" sz="1200"/>
          </a:p>
          <a:p>
            <a:pPr indent="-228600">
              <a:lnSpc>
                <a:spcPct val="100000"/>
              </a:lnSpc>
              <a:spcBef>
                <a:spcPts val="0"/>
              </a:spcBef>
            </a:pPr>
            <a:r>
              <a:rPr lang="en-US" sz="1200">
                <a:effectLst/>
                <a:ea typeface="Times New Roman" panose="02020603050405020304" pitchFamily="18" charset="0"/>
              </a:rPr>
              <a:t>Instructions to identify your AAD Global Admin: In case you are unable to identify your AAD tenant admin, Here is the link explaining how to identify. Please share the link with your IT personnel to get you the contact of the AAD tenant global admin</a:t>
            </a:r>
            <a:endParaRPr lang="en-US" sz="1200">
              <a:ea typeface="Times New Roman" panose="02020603050405020304" pitchFamily="18" charset="0"/>
            </a:endParaRPr>
          </a:p>
          <a:p>
            <a:pPr indent="-228600">
              <a:lnSpc>
                <a:spcPct val="100000"/>
              </a:lnSpc>
              <a:spcBef>
                <a:spcPts val="0"/>
              </a:spcBef>
            </a:pPr>
            <a:r>
              <a:rPr lang="en-US" sz="1200" u="sng">
                <a:solidFill>
                  <a:srgbClr val="0563C1"/>
                </a:solidFill>
                <a:effectLst/>
                <a:ea typeface="Times New Roman" panose="02020603050405020304" pitchFamily="18" charset="0"/>
                <a:hlinkClick r:id="rId8"/>
              </a:rPr>
              <a:t>https://blogs.msdn.microsoft.com/friis/2018/04/20/how-to-find-the-global-admin-for-your-azure-ad-tenant/</a:t>
            </a:r>
            <a:endParaRPr lang="en-US" sz="1200"/>
          </a:p>
          <a:p>
            <a:r>
              <a:rPr lang="en-US" sz="1200"/>
              <a:t>Review Product Specifications slide 1 </a:t>
            </a:r>
            <a:r>
              <a:rPr lang="en-US" sz="1200">
                <a:hlinkClick r:id="rId9" action="ppaction://hlinksldjump"/>
              </a:rPr>
              <a:t>link</a:t>
            </a:r>
            <a:r>
              <a:rPr lang="en-US" sz="1200"/>
              <a:t> and slide 2 </a:t>
            </a:r>
            <a:r>
              <a:rPr lang="en-US" sz="1200">
                <a:hlinkClick r:id="rId10" action="ppaction://hlinksldjump"/>
              </a:rPr>
              <a:t>link</a:t>
            </a:r>
            <a:endParaRPr lang="en-US" sz="1200"/>
          </a:p>
          <a:p>
            <a:r>
              <a:rPr lang="en-US" sz="1200"/>
              <a:t>Review .onmicrosoft.com AAD vs. full custom domain AAD </a:t>
            </a:r>
            <a:r>
              <a:rPr lang="en-US" sz="1200">
                <a:hlinkClick r:id="rId11" action="ppaction://hlinksldjump"/>
              </a:rPr>
              <a:t>link</a:t>
            </a:r>
            <a:endParaRPr lang="en-US" sz="1200"/>
          </a:p>
          <a:p>
            <a:pPr marL="1028700" lvl="1" indent="-342900"/>
            <a:r>
              <a:rPr lang="en-US" sz="1200"/>
              <a:t>Pros and Con’s </a:t>
            </a:r>
          </a:p>
          <a:p>
            <a:endParaRPr lang="en-US" sz="1200"/>
          </a:p>
        </p:txBody>
      </p:sp>
    </p:spTree>
    <p:extLst>
      <p:ext uri="{BB962C8B-B14F-4D97-AF65-F5344CB8AC3E}">
        <p14:creationId xmlns:p14="http://schemas.microsoft.com/office/powerpoint/2010/main" val="1985111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92D812-F5FD-4ADA-811D-6E0045E0348F}"/>
              </a:ext>
            </a:extLst>
          </p:cNvPr>
          <p:cNvSpPr>
            <a:spLocks noGrp="1"/>
          </p:cNvSpPr>
          <p:nvPr>
            <p:ph type="body" sz="quarter" idx="10"/>
          </p:nvPr>
        </p:nvSpPr>
        <p:spPr>
          <a:xfrm>
            <a:off x="194537" y="828801"/>
            <a:ext cx="11653523" cy="4943918"/>
          </a:xfrm>
        </p:spPr>
        <p:txBody>
          <a:bodyPr/>
          <a:lstStyle/>
          <a:p>
            <a:pPr marL="68568" indent="0" defTabSz="685932">
              <a:buClr>
                <a:srgbClr val="0090C6"/>
              </a:buClr>
              <a:buSzPct val="80000"/>
              <a:buNone/>
            </a:pPr>
            <a:r>
              <a:rPr lang="pl-PL" sz="1600" dirty="0"/>
              <a:t>Platforma DOC (Digital Operations Center) firmy Microsoft wymaga logowania przy pomocy kont uwierzytelnionych w usłudze AAD (</a:t>
            </a:r>
            <a:r>
              <a:rPr lang="pl-PL" sz="1600" dirty="0" err="1"/>
              <a:t>Azure</a:t>
            </a:r>
            <a:r>
              <a:rPr lang="pl-PL" sz="1600" dirty="0"/>
              <a:t> Active Directory). Na kolejnych slajdach pokażę jak założyć instancję </a:t>
            </a:r>
            <a:r>
              <a:rPr lang="pl-PL" sz="1600" dirty="0" err="1"/>
              <a:t>Azure</a:t>
            </a:r>
            <a:r>
              <a:rPr lang="pl-PL" sz="1600" dirty="0"/>
              <a:t> dla Państwa firmy (jeśli jej Państwo nie posiadają), oraz jak dodać użytkowników do usługi AAD. Kolejny etap to uzyskanie dostępu do DOC i założenie kont FFKI (</a:t>
            </a:r>
            <a:r>
              <a:rPr lang="pl-PL" sz="1600" dirty="0" err="1"/>
              <a:t>Factory</a:t>
            </a:r>
            <a:r>
              <a:rPr lang="pl-PL" sz="1600" dirty="0"/>
              <a:t> </a:t>
            </a:r>
            <a:r>
              <a:rPr lang="pl-PL" sz="1600" dirty="0" err="1"/>
              <a:t>Floor</a:t>
            </a:r>
            <a:r>
              <a:rPr lang="pl-PL" sz="1600" dirty="0"/>
              <a:t> </a:t>
            </a:r>
            <a:r>
              <a:rPr lang="pl-PL" sz="1600" dirty="0" err="1"/>
              <a:t>Key</a:t>
            </a:r>
            <a:r>
              <a:rPr lang="pl-PL" sz="1600" dirty="0"/>
              <a:t> Inventory).</a:t>
            </a:r>
          </a:p>
          <a:p>
            <a:pPr marL="68568" indent="0" defTabSz="685932">
              <a:buClr>
                <a:srgbClr val="0090C6"/>
              </a:buClr>
              <a:buSzPct val="80000"/>
              <a:buNone/>
            </a:pPr>
            <a:r>
              <a:rPr lang="pl-PL" sz="1600" dirty="0"/>
              <a:t>W usłudze </a:t>
            </a:r>
            <a:r>
              <a:rPr lang="pl-PL" sz="1600" dirty="0" err="1"/>
              <a:t>Azure</a:t>
            </a:r>
            <a:r>
              <a:rPr lang="pl-PL" sz="1600" dirty="0"/>
              <a:t> możliwe jest dodanie własnej domeny i skonfigurowanie kont z nazwą własnej domeny, jednak nie jest to wymagane.</a:t>
            </a:r>
          </a:p>
          <a:p>
            <a:pPr marL="68568" indent="0" defTabSz="685932">
              <a:buClr>
                <a:srgbClr val="0090C6"/>
              </a:buClr>
              <a:buSzPct val="80000"/>
              <a:buNone/>
            </a:pPr>
            <a:r>
              <a:rPr lang="pl-PL" sz="1600" dirty="0"/>
              <a:t>W pierwszym etapie zakładamy 2 konta (podstawowe i rezerwowe). Po założeniu kont proszę o przesłanie do mnie następujących informacji:</a:t>
            </a:r>
            <a:br>
              <a:rPr lang="pl-PL" sz="1600" dirty="0"/>
            </a:br>
            <a:r>
              <a:rPr lang="pl-PL" sz="1600" dirty="0"/>
              <a:t> - nazwa Państwa firmy,</a:t>
            </a:r>
            <a:br>
              <a:rPr lang="pl-PL" sz="1600" dirty="0"/>
            </a:br>
            <a:r>
              <a:rPr lang="pl-PL" sz="1600" dirty="0"/>
              <a:t> - nazwy pierwszego z  założonych kont AAD (proszę nie wysyłać haseł!),</a:t>
            </a:r>
            <a:br>
              <a:rPr lang="pl-PL" sz="1600" dirty="0"/>
            </a:br>
            <a:r>
              <a:rPr lang="pl-PL" sz="1600" dirty="0"/>
              <a:t> - adres e-mail, na który ma być przesłana wiadomość dla aktywacji konta na platformie DOC</a:t>
            </a:r>
            <a:br>
              <a:rPr lang="pl-PL" sz="1600" dirty="0"/>
            </a:br>
            <a:br>
              <a:rPr lang="pl-PL" sz="1600" dirty="0"/>
            </a:br>
            <a:r>
              <a:rPr lang="pl-PL" sz="1600" dirty="0"/>
              <a:t>Po przesłaniu tych informacji dopiszę Państwa dane w platformie DOC, w ciągu kilku/kilkunastu godzin otrzymają Państwo wiadomość z prośbą o aktywację konta. Po wykonaniu aktywacji mogą Państwo zalogować się na platformie DOC:  </a:t>
            </a:r>
            <a:r>
              <a:rPr lang="pl-PL" sz="1600" dirty="0">
                <a:hlinkClick r:id="rId3"/>
              </a:rPr>
              <a:t>https://www.microsoftoem.com</a:t>
            </a:r>
            <a:endParaRPr lang="pl-PL" sz="1600" dirty="0"/>
          </a:p>
          <a:p>
            <a:pPr marL="68568" indent="0" defTabSz="685932">
              <a:buClr>
                <a:srgbClr val="0090C6"/>
              </a:buClr>
              <a:buSzPct val="80000"/>
              <a:buNone/>
            </a:pPr>
            <a:r>
              <a:rPr lang="pl-PL" sz="1600" dirty="0"/>
              <a:t>Za pośrednictwem tego konta będą Państwo otrzymywać klucze elektroniczne i przydzielać je samodzielnie dla kont produkcyjnych, powiązanych z programem MDOS SC</a:t>
            </a:r>
          </a:p>
          <a:p>
            <a:pPr marL="68568" indent="0" defTabSz="685932">
              <a:buClr>
                <a:srgbClr val="0090C6"/>
              </a:buClr>
              <a:buSzPct val="80000"/>
              <a:buNone/>
            </a:pPr>
            <a:r>
              <a:rPr lang="pl-PL" sz="1600" dirty="0"/>
              <a:t>Kolejnym etapem jest utworzenie trzeciego konta AAD (produkcyjnego), za pośrednictwem którego MDOS SC będzie pobierał klucze elektroniczne i udostępniał je w Państwa sieci lokalnej do instalacji.</a:t>
            </a:r>
            <a:br>
              <a:rPr lang="pl-PL" sz="1600" dirty="0"/>
            </a:br>
            <a:r>
              <a:rPr lang="pl-PL" sz="1600" dirty="0"/>
              <a:t>Dla każdego oddziału zakładamy po jednym koncie w usłudze AAD.</a:t>
            </a:r>
            <a:br>
              <a:rPr lang="pl-PL" sz="1600" dirty="0"/>
            </a:br>
            <a:r>
              <a:rPr lang="pl-PL" sz="1600" dirty="0"/>
              <a:t>Następnie tworzymy konta FFKI (</a:t>
            </a:r>
            <a:r>
              <a:rPr lang="pl-PL" sz="1600" dirty="0" err="1"/>
              <a:t>Factory</a:t>
            </a:r>
            <a:r>
              <a:rPr lang="pl-PL" sz="1600" dirty="0"/>
              <a:t> </a:t>
            </a:r>
            <a:r>
              <a:rPr lang="pl-PL" sz="1600" dirty="0" err="1"/>
              <a:t>Floor</a:t>
            </a:r>
            <a:r>
              <a:rPr lang="pl-PL" sz="1600" dirty="0"/>
              <a:t> </a:t>
            </a:r>
            <a:r>
              <a:rPr lang="pl-PL" sz="1600" dirty="0" err="1"/>
              <a:t>Key</a:t>
            </a:r>
            <a:r>
              <a:rPr lang="pl-PL" sz="1600" dirty="0"/>
              <a:t> Inventory) na platformie DOC.</a:t>
            </a:r>
          </a:p>
          <a:p>
            <a:pPr marL="68568" indent="0" defTabSz="685932">
              <a:buClr>
                <a:srgbClr val="0090C6"/>
              </a:buClr>
              <a:buSzPct val="80000"/>
              <a:buNone/>
            </a:pPr>
            <a:r>
              <a:rPr lang="pl-PL" sz="1600" dirty="0"/>
              <a:t>Bardzo ważne jest aby wykonywać wszystkie czynności w podanej kolejności.</a:t>
            </a:r>
          </a:p>
        </p:txBody>
      </p:sp>
      <p:sp>
        <p:nvSpPr>
          <p:cNvPr id="3" name="Title 2">
            <a:extLst>
              <a:ext uri="{FF2B5EF4-FFF2-40B4-BE49-F238E27FC236}">
                <a16:creationId xmlns:a16="http://schemas.microsoft.com/office/drawing/2014/main" id="{C29FD1FA-9E58-405F-A707-EF06A4E26582}"/>
              </a:ext>
            </a:extLst>
          </p:cNvPr>
          <p:cNvSpPr>
            <a:spLocks noGrp="1"/>
          </p:cNvSpPr>
          <p:nvPr>
            <p:ph type="title"/>
          </p:nvPr>
        </p:nvSpPr>
        <p:spPr>
          <a:xfrm>
            <a:off x="194537" y="216812"/>
            <a:ext cx="11655840" cy="558309"/>
          </a:xfrm>
        </p:spPr>
        <p:txBody>
          <a:bodyPr>
            <a:normAutofit/>
          </a:bodyPr>
          <a:lstStyle/>
          <a:p>
            <a:r>
              <a:rPr lang="pl-PL" sz="2400" dirty="0">
                <a:latin typeface="+mn-lt"/>
              </a:rPr>
              <a:t>Konta w usłudze AAD i platformie DOC – w skrócie</a:t>
            </a:r>
            <a:endParaRPr lang="en-IE" sz="2400" dirty="0">
              <a:latin typeface="+mn-lt"/>
            </a:endParaRPr>
          </a:p>
        </p:txBody>
      </p:sp>
    </p:spTree>
    <p:extLst>
      <p:ext uri="{BB962C8B-B14F-4D97-AF65-F5344CB8AC3E}">
        <p14:creationId xmlns:p14="http://schemas.microsoft.com/office/powerpoint/2010/main" val="8561384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a16="http://schemas.microsoft.com/office/drawing/2014/main" id="{66BEF335-D24D-4CB5-ABCB-ECC58961648B}"/>
              </a:ext>
            </a:extLst>
          </p:cNvPr>
          <p:cNvPicPr>
            <a:picLocks noChangeAspect="1"/>
          </p:cNvPicPr>
          <p:nvPr/>
        </p:nvPicPr>
        <p:blipFill>
          <a:blip r:embed="rId2"/>
          <a:stretch>
            <a:fillRect/>
          </a:stretch>
        </p:blipFill>
        <p:spPr>
          <a:xfrm>
            <a:off x="354291" y="2171573"/>
            <a:ext cx="4235654" cy="4165059"/>
          </a:xfrm>
          <a:prstGeom prst="rect">
            <a:avLst/>
          </a:prstGeom>
        </p:spPr>
      </p:pic>
      <p:sp>
        <p:nvSpPr>
          <p:cNvPr id="7" name="pole tekstowe 6">
            <a:extLst>
              <a:ext uri="{FF2B5EF4-FFF2-40B4-BE49-F238E27FC236}">
                <a16:creationId xmlns:a16="http://schemas.microsoft.com/office/drawing/2014/main" id="{DB284FF5-15FA-45B4-A61C-D99EA4F53226}"/>
              </a:ext>
            </a:extLst>
          </p:cNvPr>
          <p:cNvSpPr txBox="1"/>
          <p:nvPr/>
        </p:nvSpPr>
        <p:spPr>
          <a:xfrm>
            <a:off x="425116" y="521368"/>
            <a:ext cx="7576561" cy="1292662"/>
          </a:xfrm>
          <a:prstGeom prst="rect">
            <a:avLst/>
          </a:prstGeom>
          <a:noFill/>
        </p:spPr>
        <p:txBody>
          <a:bodyPr wrap="none" rtlCol="0">
            <a:spAutoFit/>
          </a:bodyPr>
          <a:lstStyle/>
          <a:p>
            <a:r>
              <a:rPr lang="pl-PL" sz="2400" dirty="0"/>
              <a:t>Tworzenie instancji AAD – krok po kroku</a:t>
            </a:r>
          </a:p>
          <a:p>
            <a:endParaRPr lang="pl-PL" dirty="0"/>
          </a:p>
          <a:p>
            <a:pPr marL="342900" indent="-342900">
              <a:buAutoNum type="arabicPeriod"/>
            </a:pPr>
            <a:r>
              <a:rPr lang="pl-PL" dirty="0"/>
              <a:t>Logujemy się na portal azure.com</a:t>
            </a:r>
          </a:p>
          <a:p>
            <a:r>
              <a:rPr lang="pl-PL" dirty="0"/>
              <a:t>Jeśli nie mamy utworzonej instancji to wybieramy darmowy plan i tworzymy ją.</a:t>
            </a:r>
          </a:p>
        </p:txBody>
      </p:sp>
      <p:pic>
        <p:nvPicPr>
          <p:cNvPr id="8" name="Obraz 7">
            <a:extLst>
              <a:ext uri="{FF2B5EF4-FFF2-40B4-BE49-F238E27FC236}">
                <a16:creationId xmlns:a16="http://schemas.microsoft.com/office/drawing/2014/main" id="{F3C5F48F-2F6B-4D1B-92A8-902E6CD25556}"/>
              </a:ext>
            </a:extLst>
          </p:cNvPr>
          <p:cNvPicPr>
            <a:picLocks noChangeAspect="1"/>
          </p:cNvPicPr>
          <p:nvPr/>
        </p:nvPicPr>
        <p:blipFill>
          <a:blip r:embed="rId3"/>
          <a:stretch>
            <a:fillRect/>
          </a:stretch>
        </p:blipFill>
        <p:spPr>
          <a:xfrm>
            <a:off x="4908939" y="1758957"/>
            <a:ext cx="6070060" cy="4990289"/>
          </a:xfrm>
          <a:prstGeom prst="rect">
            <a:avLst/>
          </a:prstGeom>
        </p:spPr>
      </p:pic>
    </p:spTree>
    <p:extLst>
      <p:ext uri="{BB962C8B-B14F-4D97-AF65-F5344CB8AC3E}">
        <p14:creationId xmlns:p14="http://schemas.microsoft.com/office/powerpoint/2010/main" val="127878895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FA03473C-4C65-4643-A151-59832E0B5F50}"/>
              </a:ext>
            </a:extLst>
          </p:cNvPr>
          <p:cNvPicPr>
            <a:picLocks noChangeAspect="1"/>
          </p:cNvPicPr>
          <p:nvPr/>
        </p:nvPicPr>
        <p:blipFill>
          <a:blip r:embed="rId2"/>
          <a:stretch>
            <a:fillRect/>
          </a:stretch>
        </p:blipFill>
        <p:spPr>
          <a:xfrm>
            <a:off x="473413" y="1361893"/>
            <a:ext cx="9721345" cy="4902720"/>
          </a:xfrm>
          <a:prstGeom prst="rect">
            <a:avLst/>
          </a:prstGeom>
        </p:spPr>
      </p:pic>
      <p:sp>
        <p:nvSpPr>
          <p:cNvPr id="5" name="Prostokąt 4">
            <a:extLst>
              <a:ext uri="{FF2B5EF4-FFF2-40B4-BE49-F238E27FC236}">
                <a16:creationId xmlns:a16="http://schemas.microsoft.com/office/drawing/2014/main" id="{FBFA6FB1-9755-42A1-91BE-03F49E24BCCE}"/>
              </a:ext>
            </a:extLst>
          </p:cNvPr>
          <p:cNvSpPr/>
          <p:nvPr/>
        </p:nvSpPr>
        <p:spPr>
          <a:xfrm>
            <a:off x="473413" y="408721"/>
            <a:ext cx="5532220" cy="369332"/>
          </a:xfrm>
          <a:prstGeom prst="rect">
            <a:avLst/>
          </a:prstGeom>
        </p:spPr>
        <p:txBody>
          <a:bodyPr wrap="none">
            <a:spAutoFit/>
          </a:bodyPr>
          <a:lstStyle/>
          <a:p>
            <a:r>
              <a:rPr lang="pl-PL" dirty="0"/>
              <a:t>2. Wybieramy </a:t>
            </a:r>
            <a:r>
              <a:rPr lang="pl-PL" dirty="0" err="1"/>
              <a:t>Azure</a:t>
            </a:r>
            <a:r>
              <a:rPr lang="pl-PL" dirty="0"/>
              <a:t> Active Directory na stronie startowej</a:t>
            </a:r>
          </a:p>
        </p:txBody>
      </p:sp>
    </p:spTree>
    <p:extLst>
      <p:ext uri="{BB962C8B-B14F-4D97-AF65-F5344CB8AC3E}">
        <p14:creationId xmlns:p14="http://schemas.microsoft.com/office/powerpoint/2010/main" val="174061406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A9ED5CC6-9259-4A0F-BAB0-C8566F300DDF}"/>
              </a:ext>
            </a:extLst>
          </p:cNvPr>
          <p:cNvPicPr>
            <a:picLocks noChangeAspect="1"/>
          </p:cNvPicPr>
          <p:nvPr/>
        </p:nvPicPr>
        <p:blipFill>
          <a:blip r:embed="rId2"/>
          <a:stretch>
            <a:fillRect/>
          </a:stretch>
        </p:blipFill>
        <p:spPr>
          <a:xfrm>
            <a:off x="337226" y="933171"/>
            <a:ext cx="10579428" cy="5477356"/>
          </a:xfrm>
          <a:prstGeom prst="rect">
            <a:avLst/>
          </a:prstGeom>
        </p:spPr>
      </p:pic>
      <p:sp>
        <p:nvSpPr>
          <p:cNvPr id="5" name="Prostokąt 4">
            <a:extLst>
              <a:ext uri="{FF2B5EF4-FFF2-40B4-BE49-F238E27FC236}">
                <a16:creationId xmlns:a16="http://schemas.microsoft.com/office/drawing/2014/main" id="{DCD1AE10-8B0E-4B2E-8E40-881F794B7A5F}"/>
              </a:ext>
            </a:extLst>
          </p:cNvPr>
          <p:cNvSpPr/>
          <p:nvPr/>
        </p:nvSpPr>
        <p:spPr>
          <a:xfrm>
            <a:off x="473413" y="408721"/>
            <a:ext cx="2875724" cy="369332"/>
          </a:xfrm>
          <a:prstGeom prst="rect">
            <a:avLst/>
          </a:prstGeom>
        </p:spPr>
        <p:txBody>
          <a:bodyPr wrap="none">
            <a:spAutoFit/>
          </a:bodyPr>
          <a:lstStyle/>
          <a:p>
            <a:r>
              <a:rPr lang="pl-PL" dirty="0"/>
              <a:t>3. Tworzymy nową instancję.</a:t>
            </a:r>
          </a:p>
        </p:txBody>
      </p:sp>
    </p:spTree>
    <p:extLst>
      <p:ext uri="{BB962C8B-B14F-4D97-AF65-F5344CB8AC3E}">
        <p14:creationId xmlns:p14="http://schemas.microsoft.com/office/powerpoint/2010/main" val="262189465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D0159433-8457-4A81-90F3-9FC860461854}"/>
              </a:ext>
            </a:extLst>
          </p:cNvPr>
          <p:cNvPicPr>
            <a:picLocks noChangeAspect="1"/>
          </p:cNvPicPr>
          <p:nvPr/>
        </p:nvPicPr>
        <p:blipFill>
          <a:blip r:embed="rId2"/>
          <a:stretch>
            <a:fillRect/>
          </a:stretch>
        </p:blipFill>
        <p:spPr>
          <a:xfrm>
            <a:off x="1115438" y="875489"/>
            <a:ext cx="9961123" cy="5107021"/>
          </a:xfrm>
          <a:prstGeom prst="rect">
            <a:avLst/>
          </a:prstGeom>
        </p:spPr>
      </p:pic>
      <p:sp>
        <p:nvSpPr>
          <p:cNvPr id="5" name="Prostokąt 4">
            <a:extLst>
              <a:ext uri="{FF2B5EF4-FFF2-40B4-BE49-F238E27FC236}">
                <a16:creationId xmlns:a16="http://schemas.microsoft.com/office/drawing/2014/main" id="{61473B15-5219-4C5D-B39E-F476836DBF55}"/>
              </a:ext>
            </a:extLst>
          </p:cNvPr>
          <p:cNvSpPr/>
          <p:nvPr/>
        </p:nvSpPr>
        <p:spPr>
          <a:xfrm>
            <a:off x="473413" y="408721"/>
            <a:ext cx="10810075" cy="369332"/>
          </a:xfrm>
          <a:prstGeom prst="rect">
            <a:avLst/>
          </a:prstGeom>
        </p:spPr>
        <p:txBody>
          <a:bodyPr wrap="none">
            <a:spAutoFit/>
          </a:bodyPr>
          <a:lstStyle/>
          <a:p>
            <a:r>
              <a:rPr lang="pl-PL" dirty="0"/>
              <a:t>4. Wybieramy typ instancji, zaznaczamy </a:t>
            </a:r>
            <a:r>
              <a:rPr lang="pl-PL" dirty="0" err="1"/>
              <a:t>Azure</a:t>
            </a:r>
            <a:r>
              <a:rPr lang="pl-PL" dirty="0"/>
              <a:t> Active Directory. Dla tej opcji nie jest wymagana płatna subskrypcja.</a:t>
            </a:r>
          </a:p>
        </p:txBody>
      </p:sp>
    </p:spTree>
    <p:extLst>
      <p:ext uri="{BB962C8B-B14F-4D97-AF65-F5344CB8AC3E}">
        <p14:creationId xmlns:p14="http://schemas.microsoft.com/office/powerpoint/2010/main" val="1359130015"/>
      </p:ext>
    </p:extLst>
  </p:cSld>
  <p:clrMapOvr>
    <a:masterClrMapping/>
  </p:clrMapOvr>
  <p:transition>
    <p:fade/>
  </p:transition>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363</TotalTime>
  <Words>1988</Words>
  <Application>Microsoft Office PowerPoint</Application>
  <PresentationFormat>Panoramiczny</PresentationFormat>
  <Paragraphs>176</Paragraphs>
  <Slides>27</Slides>
  <Notes>3</Notes>
  <HiddenSlides>0</HiddenSlides>
  <MMClips>0</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27</vt:i4>
      </vt:variant>
    </vt:vector>
  </HeadingPairs>
  <TitlesOfParts>
    <vt:vector size="36" baseType="lpstr">
      <vt:lpstr>Arial</vt:lpstr>
      <vt:lpstr>Arial Black</vt:lpstr>
      <vt:lpstr>Calibri</vt:lpstr>
      <vt:lpstr>Calibri Light</vt:lpstr>
      <vt:lpstr>Courier New</vt:lpstr>
      <vt:lpstr>Segoe UI</vt:lpstr>
      <vt:lpstr>Segoe UI Semibold</vt:lpstr>
      <vt:lpstr>Times New Roman</vt:lpstr>
      <vt:lpstr>Motyw pakietu Office</vt:lpstr>
      <vt:lpstr>Prezentacja programu PowerPoint</vt:lpstr>
      <vt:lpstr>Prezentacja programu PowerPoint</vt:lpstr>
      <vt:lpstr>Intro to AAD</vt:lpstr>
      <vt:lpstr>Intro to AAD</vt:lpstr>
      <vt:lpstr>Konta w usłudze AAD i platformie DOC – w skrócie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Tomasz Laskowski</dc:creator>
  <cp:lastModifiedBy>Tomasz Laskowski</cp:lastModifiedBy>
  <cp:revision>25</cp:revision>
  <dcterms:created xsi:type="dcterms:W3CDTF">2021-07-07T10:06:10Z</dcterms:created>
  <dcterms:modified xsi:type="dcterms:W3CDTF">2021-07-14T16:33:01Z</dcterms:modified>
</cp:coreProperties>
</file>